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68" r:id="rId7"/>
    <p:sldId id="269" r:id="rId8"/>
    <p:sldId id="265" r:id="rId9"/>
    <p:sldId id="262" r:id="rId10"/>
    <p:sldId id="258" r:id="rId11"/>
    <p:sldId id="259" r:id="rId12"/>
    <p:sldId id="267" r:id="rId13"/>
    <p:sldId id="260" r:id="rId14"/>
    <p:sldId id="266" r:id="rId15"/>
    <p:sldId id="261" r:id="rId16"/>
  </p:sldIdLst>
  <p:sldSz cx="12192000" cy="6858000"/>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EBE53F-E729-73E3-B488-5BE44DCB4D06}" v="30" dt="2021-06-18T15:58:14.713"/>
    <p1510:client id="{56B001A4-5F73-49B0-92DF-FB5D84F06AA9}" v="503" dt="2021-02-12T22:32:00.860"/>
    <p1510:client id="{69D6693C-ED35-8B6B-796D-CE913852FC9C}" v="482" dt="2021-02-12T23:01:34.424"/>
    <p1510:client id="{B5F04CAB-7262-D89E-8305-C35078CE6E40}" v="1852" dt="2021-02-12T23:20:59.5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B8DEEE-B2F7-4AB8-8BDE-1984696702E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EC"/>
          </a:p>
        </p:txBody>
      </p:sp>
      <p:sp>
        <p:nvSpPr>
          <p:cNvPr id="3" name="Subtítulo 2">
            <a:extLst>
              <a:ext uri="{FF2B5EF4-FFF2-40B4-BE49-F238E27FC236}">
                <a16:creationId xmlns:a16="http://schemas.microsoft.com/office/drawing/2014/main" id="{68474CB1-110D-4C8A-A28D-361D464336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C"/>
          </a:p>
        </p:txBody>
      </p:sp>
      <p:sp>
        <p:nvSpPr>
          <p:cNvPr id="4" name="Marcador de fecha 3">
            <a:extLst>
              <a:ext uri="{FF2B5EF4-FFF2-40B4-BE49-F238E27FC236}">
                <a16:creationId xmlns:a16="http://schemas.microsoft.com/office/drawing/2014/main" id="{B6D4655C-795E-4CDB-B6D2-C7489F62A18B}"/>
              </a:ext>
            </a:extLst>
          </p:cNvPr>
          <p:cNvSpPr>
            <a:spLocks noGrp="1"/>
          </p:cNvSpPr>
          <p:nvPr>
            <p:ph type="dt" sz="half" idx="10"/>
          </p:nvPr>
        </p:nvSpPr>
        <p:spPr/>
        <p:txBody>
          <a:bodyPr/>
          <a:lstStyle/>
          <a:p>
            <a:fld id="{485F2A5A-6C04-4CC5-B8B2-8F8EB1BAE63B}" type="datetimeFigureOut">
              <a:rPr lang="es-EC" smtClean="0"/>
              <a:t>18/6/2021</a:t>
            </a:fld>
            <a:endParaRPr lang="es-EC"/>
          </a:p>
        </p:txBody>
      </p:sp>
      <p:sp>
        <p:nvSpPr>
          <p:cNvPr id="5" name="Marcador de pie de página 4">
            <a:extLst>
              <a:ext uri="{FF2B5EF4-FFF2-40B4-BE49-F238E27FC236}">
                <a16:creationId xmlns:a16="http://schemas.microsoft.com/office/drawing/2014/main" id="{0CD8C042-94DB-4CAC-BEC7-69D7814D02C3}"/>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942F5B20-2299-4926-A548-F33B03639830}"/>
              </a:ext>
            </a:extLst>
          </p:cNvPr>
          <p:cNvSpPr>
            <a:spLocks noGrp="1"/>
          </p:cNvSpPr>
          <p:nvPr>
            <p:ph type="sldNum" sz="quarter" idx="12"/>
          </p:nvPr>
        </p:nvSpPr>
        <p:spPr/>
        <p:txBody>
          <a:bodyPr/>
          <a:lstStyle/>
          <a:p>
            <a:fld id="{76AAEA8D-BCCC-448D-902E-4234FDEFB9FA}" type="slidenum">
              <a:rPr lang="es-EC" smtClean="0"/>
              <a:t>‹#›</a:t>
            </a:fld>
            <a:endParaRPr lang="es-EC"/>
          </a:p>
        </p:txBody>
      </p:sp>
    </p:spTree>
    <p:extLst>
      <p:ext uri="{BB962C8B-B14F-4D97-AF65-F5344CB8AC3E}">
        <p14:creationId xmlns:p14="http://schemas.microsoft.com/office/powerpoint/2010/main" val="1551913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91818E-1543-47F7-B368-EF60DD8D7D99}"/>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texto vertical 2">
            <a:extLst>
              <a:ext uri="{FF2B5EF4-FFF2-40B4-BE49-F238E27FC236}">
                <a16:creationId xmlns:a16="http://schemas.microsoft.com/office/drawing/2014/main" id="{0FB36D12-F5F0-4670-99BE-E3DF67CC1E92}"/>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7A33AEDF-F8B6-468B-860D-571994AC3C49}"/>
              </a:ext>
            </a:extLst>
          </p:cNvPr>
          <p:cNvSpPr>
            <a:spLocks noGrp="1"/>
          </p:cNvSpPr>
          <p:nvPr>
            <p:ph type="dt" sz="half" idx="10"/>
          </p:nvPr>
        </p:nvSpPr>
        <p:spPr/>
        <p:txBody>
          <a:bodyPr/>
          <a:lstStyle/>
          <a:p>
            <a:fld id="{485F2A5A-6C04-4CC5-B8B2-8F8EB1BAE63B}" type="datetimeFigureOut">
              <a:rPr lang="es-EC" smtClean="0"/>
              <a:t>18/6/2021</a:t>
            </a:fld>
            <a:endParaRPr lang="es-EC"/>
          </a:p>
        </p:txBody>
      </p:sp>
      <p:sp>
        <p:nvSpPr>
          <p:cNvPr id="5" name="Marcador de pie de página 4">
            <a:extLst>
              <a:ext uri="{FF2B5EF4-FFF2-40B4-BE49-F238E27FC236}">
                <a16:creationId xmlns:a16="http://schemas.microsoft.com/office/drawing/2014/main" id="{06DB3158-B9F1-40AC-8CF7-2370AA17CAA0}"/>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84073D60-4D90-4A4F-B555-6A106064A4C5}"/>
              </a:ext>
            </a:extLst>
          </p:cNvPr>
          <p:cNvSpPr>
            <a:spLocks noGrp="1"/>
          </p:cNvSpPr>
          <p:nvPr>
            <p:ph type="sldNum" sz="quarter" idx="12"/>
          </p:nvPr>
        </p:nvSpPr>
        <p:spPr/>
        <p:txBody>
          <a:bodyPr/>
          <a:lstStyle/>
          <a:p>
            <a:fld id="{76AAEA8D-BCCC-448D-902E-4234FDEFB9FA}" type="slidenum">
              <a:rPr lang="es-EC" smtClean="0"/>
              <a:t>‹#›</a:t>
            </a:fld>
            <a:endParaRPr lang="es-EC"/>
          </a:p>
        </p:txBody>
      </p:sp>
    </p:spTree>
    <p:extLst>
      <p:ext uri="{BB962C8B-B14F-4D97-AF65-F5344CB8AC3E}">
        <p14:creationId xmlns:p14="http://schemas.microsoft.com/office/powerpoint/2010/main" val="3862194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17271AA-4BAB-4E08-BE49-EB50C961AB6A}"/>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EC"/>
          </a:p>
        </p:txBody>
      </p:sp>
      <p:sp>
        <p:nvSpPr>
          <p:cNvPr id="3" name="Marcador de texto vertical 2">
            <a:extLst>
              <a:ext uri="{FF2B5EF4-FFF2-40B4-BE49-F238E27FC236}">
                <a16:creationId xmlns:a16="http://schemas.microsoft.com/office/drawing/2014/main" id="{F041AA4C-37E2-453D-9DFA-89E4225C78C6}"/>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28CBB2A5-A2FF-4988-8C51-47095D05EE8B}"/>
              </a:ext>
            </a:extLst>
          </p:cNvPr>
          <p:cNvSpPr>
            <a:spLocks noGrp="1"/>
          </p:cNvSpPr>
          <p:nvPr>
            <p:ph type="dt" sz="half" idx="10"/>
          </p:nvPr>
        </p:nvSpPr>
        <p:spPr/>
        <p:txBody>
          <a:bodyPr/>
          <a:lstStyle/>
          <a:p>
            <a:fld id="{485F2A5A-6C04-4CC5-B8B2-8F8EB1BAE63B}" type="datetimeFigureOut">
              <a:rPr lang="es-EC" smtClean="0"/>
              <a:t>18/6/2021</a:t>
            </a:fld>
            <a:endParaRPr lang="es-EC"/>
          </a:p>
        </p:txBody>
      </p:sp>
      <p:sp>
        <p:nvSpPr>
          <p:cNvPr id="5" name="Marcador de pie de página 4">
            <a:extLst>
              <a:ext uri="{FF2B5EF4-FFF2-40B4-BE49-F238E27FC236}">
                <a16:creationId xmlns:a16="http://schemas.microsoft.com/office/drawing/2014/main" id="{15C43418-A622-4A8A-B4AE-07A3F5B5D989}"/>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315C4DEF-627F-45C9-A4EE-06E7C756AFA9}"/>
              </a:ext>
            </a:extLst>
          </p:cNvPr>
          <p:cNvSpPr>
            <a:spLocks noGrp="1"/>
          </p:cNvSpPr>
          <p:nvPr>
            <p:ph type="sldNum" sz="quarter" idx="12"/>
          </p:nvPr>
        </p:nvSpPr>
        <p:spPr/>
        <p:txBody>
          <a:bodyPr/>
          <a:lstStyle/>
          <a:p>
            <a:fld id="{76AAEA8D-BCCC-448D-902E-4234FDEFB9FA}" type="slidenum">
              <a:rPr lang="es-EC" smtClean="0"/>
              <a:t>‹#›</a:t>
            </a:fld>
            <a:endParaRPr lang="es-EC"/>
          </a:p>
        </p:txBody>
      </p:sp>
    </p:spTree>
    <p:extLst>
      <p:ext uri="{BB962C8B-B14F-4D97-AF65-F5344CB8AC3E}">
        <p14:creationId xmlns:p14="http://schemas.microsoft.com/office/powerpoint/2010/main" val="4270996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1E1559-EBD1-49C2-B905-36C1E1C69B46}"/>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6F56068D-8FDA-4FBA-8D98-0AFC64B1D43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984D08D2-5BC7-46E4-A150-5F35CE1D1D24}"/>
              </a:ext>
            </a:extLst>
          </p:cNvPr>
          <p:cNvSpPr>
            <a:spLocks noGrp="1"/>
          </p:cNvSpPr>
          <p:nvPr>
            <p:ph type="dt" sz="half" idx="10"/>
          </p:nvPr>
        </p:nvSpPr>
        <p:spPr/>
        <p:txBody>
          <a:bodyPr/>
          <a:lstStyle/>
          <a:p>
            <a:fld id="{485F2A5A-6C04-4CC5-B8B2-8F8EB1BAE63B}" type="datetimeFigureOut">
              <a:rPr lang="es-EC" smtClean="0"/>
              <a:t>18/6/2021</a:t>
            </a:fld>
            <a:endParaRPr lang="es-EC"/>
          </a:p>
        </p:txBody>
      </p:sp>
      <p:sp>
        <p:nvSpPr>
          <p:cNvPr id="5" name="Marcador de pie de página 4">
            <a:extLst>
              <a:ext uri="{FF2B5EF4-FFF2-40B4-BE49-F238E27FC236}">
                <a16:creationId xmlns:a16="http://schemas.microsoft.com/office/drawing/2014/main" id="{E540334B-0231-4777-B621-870D94F6D71A}"/>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77DC7546-8A3E-400D-8C66-C3D1EC789E17}"/>
              </a:ext>
            </a:extLst>
          </p:cNvPr>
          <p:cNvSpPr>
            <a:spLocks noGrp="1"/>
          </p:cNvSpPr>
          <p:nvPr>
            <p:ph type="sldNum" sz="quarter" idx="12"/>
          </p:nvPr>
        </p:nvSpPr>
        <p:spPr/>
        <p:txBody>
          <a:bodyPr/>
          <a:lstStyle/>
          <a:p>
            <a:fld id="{76AAEA8D-BCCC-448D-902E-4234FDEFB9FA}" type="slidenum">
              <a:rPr lang="es-EC" smtClean="0"/>
              <a:t>‹#›</a:t>
            </a:fld>
            <a:endParaRPr lang="es-EC"/>
          </a:p>
        </p:txBody>
      </p:sp>
    </p:spTree>
    <p:extLst>
      <p:ext uri="{BB962C8B-B14F-4D97-AF65-F5344CB8AC3E}">
        <p14:creationId xmlns:p14="http://schemas.microsoft.com/office/powerpoint/2010/main" val="1529786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D5628A-191D-44D9-9393-91AFBCAA1C6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C48C601F-290A-4798-B28D-FAAAF7763E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4E9FFA4-06B1-4DAD-961E-068B9AFC343C}"/>
              </a:ext>
            </a:extLst>
          </p:cNvPr>
          <p:cNvSpPr>
            <a:spLocks noGrp="1"/>
          </p:cNvSpPr>
          <p:nvPr>
            <p:ph type="dt" sz="half" idx="10"/>
          </p:nvPr>
        </p:nvSpPr>
        <p:spPr/>
        <p:txBody>
          <a:bodyPr/>
          <a:lstStyle/>
          <a:p>
            <a:fld id="{485F2A5A-6C04-4CC5-B8B2-8F8EB1BAE63B}" type="datetimeFigureOut">
              <a:rPr lang="es-EC" smtClean="0"/>
              <a:t>18/6/2021</a:t>
            </a:fld>
            <a:endParaRPr lang="es-EC"/>
          </a:p>
        </p:txBody>
      </p:sp>
      <p:sp>
        <p:nvSpPr>
          <p:cNvPr id="5" name="Marcador de pie de página 4">
            <a:extLst>
              <a:ext uri="{FF2B5EF4-FFF2-40B4-BE49-F238E27FC236}">
                <a16:creationId xmlns:a16="http://schemas.microsoft.com/office/drawing/2014/main" id="{2C96B928-8463-405A-A739-1834A3C0D58A}"/>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20F3B7FE-C53E-4AD7-BF90-B48A74C2EF7A}"/>
              </a:ext>
            </a:extLst>
          </p:cNvPr>
          <p:cNvSpPr>
            <a:spLocks noGrp="1"/>
          </p:cNvSpPr>
          <p:nvPr>
            <p:ph type="sldNum" sz="quarter" idx="12"/>
          </p:nvPr>
        </p:nvSpPr>
        <p:spPr/>
        <p:txBody>
          <a:bodyPr/>
          <a:lstStyle/>
          <a:p>
            <a:fld id="{76AAEA8D-BCCC-448D-902E-4234FDEFB9FA}" type="slidenum">
              <a:rPr lang="es-EC" smtClean="0"/>
              <a:t>‹#›</a:t>
            </a:fld>
            <a:endParaRPr lang="es-EC"/>
          </a:p>
        </p:txBody>
      </p:sp>
    </p:spTree>
    <p:extLst>
      <p:ext uri="{BB962C8B-B14F-4D97-AF65-F5344CB8AC3E}">
        <p14:creationId xmlns:p14="http://schemas.microsoft.com/office/powerpoint/2010/main" val="352940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7B7A26-D273-466F-8EE0-8E1F03435F72}"/>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E5938FE9-2550-45AE-A0E0-862A992A54F8}"/>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contenido 3">
            <a:extLst>
              <a:ext uri="{FF2B5EF4-FFF2-40B4-BE49-F238E27FC236}">
                <a16:creationId xmlns:a16="http://schemas.microsoft.com/office/drawing/2014/main" id="{C29DD57F-0729-4F90-A7DE-8825C09C15B1}"/>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fecha 4">
            <a:extLst>
              <a:ext uri="{FF2B5EF4-FFF2-40B4-BE49-F238E27FC236}">
                <a16:creationId xmlns:a16="http://schemas.microsoft.com/office/drawing/2014/main" id="{747412C5-9071-4066-9749-04B6496522F5}"/>
              </a:ext>
            </a:extLst>
          </p:cNvPr>
          <p:cNvSpPr>
            <a:spLocks noGrp="1"/>
          </p:cNvSpPr>
          <p:nvPr>
            <p:ph type="dt" sz="half" idx="10"/>
          </p:nvPr>
        </p:nvSpPr>
        <p:spPr/>
        <p:txBody>
          <a:bodyPr/>
          <a:lstStyle/>
          <a:p>
            <a:fld id="{485F2A5A-6C04-4CC5-B8B2-8F8EB1BAE63B}" type="datetimeFigureOut">
              <a:rPr lang="es-EC" smtClean="0"/>
              <a:t>18/6/2021</a:t>
            </a:fld>
            <a:endParaRPr lang="es-EC"/>
          </a:p>
        </p:txBody>
      </p:sp>
      <p:sp>
        <p:nvSpPr>
          <p:cNvPr id="6" name="Marcador de pie de página 5">
            <a:extLst>
              <a:ext uri="{FF2B5EF4-FFF2-40B4-BE49-F238E27FC236}">
                <a16:creationId xmlns:a16="http://schemas.microsoft.com/office/drawing/2014/main" id="{C4203337-D9C1-4B11-80B2-EBA2EC06EA1C}"/>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6E3ADF92-9E7C-4E1A-81F4-9DBC30158DF5}"/>
              </a:ext>
            </a:extLst>
          </p:cNvPr>
          <p:cNvSpPr>
            <a:spLocks noGrp="1"/>
          </p:cNvSpPr>
          <p:nvPr>
            <p:ph type="sldNum" sz="quarter" idx="12"/>
          </p:nvPr>
        </p:nvSpPr>
        <p:spPr/>
        <p:txBody>
          <a:bodyPr/>
          <a:lstStyle/>
          <a:p>
            <a:fld id="{76AAEA8D-BCCC-448D-902E-4234FDEFB9FA}" type="slidenum">
              <a:rPr lang="es-EC" smtClean="0"/>
              <a:t>‹#›</a:t>
            </a:fld>
            <a:endParaRPr lang="es-EC"/>
          </a:p>
        </p:txBody>
      </p:sp>
    </p:spTree>
    <p:extLst>
      <p:ext uri="{BB962C8B-B14F-4D97-AF65-F5344CB8AC3E}">
        <p14:creationId xmlns:p14="http://schemas.microsoft.com/office/powerpoint/2010/main" val="1145828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6EC95B-DA46-4CF6-B192-80A22361EC8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283679F5-D8D1-46DB-805D-9F55023B71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56A0A47-BFFD-42D2-92D8-30065E7B614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texto 4">
            <a:extLst>
              <a:ext uri="{FF2B5EF4-FFF2-40B4-BE49-F238E27FC236}">
                <a16:creationId xmlns:a16="http://schemas.microsoft.com/office/drawing/2014/main" id="{F0E431A8-931A-4830-B281-B0B10288D5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E1AE535-194B-4CAA-89BC-5E4D34B4BEF6}"/>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7" name="Marcador de fecha 6">
            <a:extLst>
              <a:ext uri="{FF2B5EF4-FFF2-40B4-BE49-F238E27FC236}">
                <a16:creationId xmlns:a16="http://schemas.microsoft.com/office/drawing/2014/main" id="{20032DF9-CBF2-4645-93C9-B7AC73039B85}"/>
              </a:ext>
            </a:extLst>
          </p:cNvPr>
          <p:cNvSpPr>
            <a:spLocks noGrp="1"/>
          </p:cNvSpPr>
          <p:nvPr>
            <p:ph type="dt" sz="half" idx="10"/>
          </p:nvPr>
        </p:nvSpPr>
        <p:spPr/>
        <p:txBody>
          <a:bodyPr/>
          <a:lstStyle/>
          <a:p>
            <a:fld id="{485F2A5A-6C04-4CC5-B8B2-8F8EB1BAE63B}" type="datetimeFigureOut">
              <a:rPr lang="es-EC" smtClean="0"/>
              <a:t>18/6/2021</a:t>
            </a:fld>
            <a:endParaRPr lang="es-EC"/>
          </a:p>
        </p:txBody>
      </p:sp>
      <p:sp>
        <p:nvSpPr>
          <p:cNvPr id="8" name="Marcador de pie de página 7">
            <a:extLst>
              <a:ext uri="{FF2B5EF4-FFF2-40B4-BE49-F238E27FC236}">
                <a16:creationId xmlns:a16="http://schemas.microsoft.com/office/drawing/2014/main" id="{628F9E94-F0E2-4475-A915-2891C458058E}"/>
              </a:ext>
            </a:extLst>
          </p:cNvPr>
          <p:cNvSpPr>
            <a:spLocks noGrp="1"/>
          </p:cNvSpPr>
          <p:nvPr>
            <p:ph type="ftr" sz="quarter" idx="11"/>
          </p:nvPr>
        </p:nvSpPr>
        <p:spPr/>
        <p:txBody>
          <a:bodyPr/>
          <a:lstStyle/>
          <a:p>
            <a:endParaRPr lang="es-EC"/>
          </a:p>
        </p:txBody>
      </p:sp>
      <p:sp>
        <p:nvSpPr>
          <p:cNvPr id="9" name="Marcador de número de diapositiva 8">
            <a:extLst>
              <a:ext uri="{FF2B5EF4-FFF2-40B4-BE49-F238E27FC236}">
                <a16:creationId xmlns:a16="http://schemas.microsoft.com/office/drawing/2014/main" id="{3BA8BDE3-F1BF-479C-B623-9624CAD19820}"/>
              </a:ext>
            </a:extLst>
          </p:cNvPr>
          <p:cNvSpPr>
            <a:spLocks noGrp="1"/>
          </p:cNvSpPr>
          <p:nvPr>
            <p:ph type="sldNum" sz="quarter" idx="12"/>
          </p:nvPr>
        </p:nvSpPr>
        <p:spPr/>
        <p:txBody>
          <a:bodyPr/>
          <a:lstStyle/>
          <a:p>
            <a:fld id="{76AAEA8D-BCCC-448D-902E-4234FDEFB9FA}" type="slidenum">
              <a:rPr lang="es-EC" smtClean="0"/>
              <a:t>‹#›</a:t>
            </a:fld>
            <a:endParaRPr lang="es-EC"/>
          </a:p>
        </p:txBody>
      </p:sp>
    </p:spTree>
    <p:extLst>
      <p:ext uri="{BB962C8B-B14F-4D97-AF65-F5344CB8AC3E}">
        <p14:creationId xmlns:p14="http://schemas.microsoft.com/office/powerpoint/2010/main" val="2074787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BB5712-CAD6-4B84-82F4-2325340AD5C3}"/>
              </a:ext>
            </a:extLst>
          </p:cNvPr>
          <p:cNvSpPr>
            <a:spLocks noGrp="1"/>
          </p:cNvSpPr>
          <p:nvPr>
            <p:ph type="title"/>
          </p:nvPr>
        </p:nvSpPr>
        <p:spPr/>
        <p:txBody>
          <a:bodyPr/>
          <a:lstStyle/>
          <a:p>
            <a:r>
              <a:rPr lang="es-ES"/>
              <a:t>Haga clic para modificar el estilo de título del patrón</a:t>
            </a:r>
            <a:endParaRPr lang="es-EC"/>
          </a:p>
        </p:txBody>
      </p:sp>
      <p:sp>
        <p:nvSpPr>
          <p:cNvPr id="3" name="Marcador de fecha 2">
            <a:extLst>
              <a:ext uri="{FF2B5EF4-FFF2-40B4-BE49-F238E27FC236}">
                <a16:creationId xmlns:a16="http://schemas.microsoft.com/office/drawing/2014/main" id="{63DFB578-5A00-4B44-B316-5FD3F14309B0}"/>
              </a:ext>
            </a:extLst>
          </p:cNvPr>
          <p:cNvSpPr>
            <a:spLocks noGrp="1"/>
          </p:cNvSpPr>
          <p:nvPr>
            <p:ph type="dt" sz="half" idx="10"/>
          </p:nvPr>
        </p:nvSpPr>
        <p:spPr/>
        <p:txBody>
          <a:bodyPr/>
          <a:lstStyle/>
          <a:p>
            <a:fld id="{485F2A5A-6C04-4CC5-B8B2-8F8EB1BAE63B}" type="datetimeFigureOut">
              <a:rPr lang="es-EC" smtClean="0"/>
              <a:t>18/6/2021</a:t>
            </a:fld>
            <a:endParaRPr lang="es-EC"/>
          </a:p>
        </p:txBody>
      </p:sp>
      <p:sp>
        <p:nvSpPr>
          <p:cNvPr id="4" name="Marcador de pie de página 3">
            <a:extLst>
              <a:ext uri="{FF2B5EF4-FFF2-40B4-BE49-F238E27FC236}">
                <a16:creationId xmlns:a16="http://schemas.microsoft.com/office/drawing/2014/main" id="{DB45F11E-DC61-43B9-A73D-A91827D21C5C}"/>
              </a:ext>
            </a:extLst>
          </p:cNvPr>
          <p:cNvSpPr>
            <a:spLocks noGrp="1"/>
          </p:cNvSpPr>
          <p:nvPr>
            <p:ph type="ftr" sz="quarter" idx="11"/>
          </p:nvPr>
        </p:nvSpPr>
        <p:spPr/>
        <p:txBody>
          <a:bodyPr/>
          <a:lstStyle/>
          <a:p>
            <a:endParaRPr lang="es-EC"/>
          </a:p>
        </p:txBody>
      </p:sp>
      <p:sp>
        <p:nvSpPr>
          <p:cNvPr id="5" name="Marcador de número de diapositiva 4">
            <a:extLst>
              <a:ext uri="{FF2B5EF4-FFF2-40B4-BE49-F238E27FC236}">
                <a16:creationId xmlns:a16="http://schemas.microsoft.com/office/drawing/2014/main" id="{41673985-8823-466C-948C-46BE2EC79D54}"/>
              </a:ext>
            </a:extLst>
          </p:cNvPr>
          <p:cNvSpPr>
            <a:spLocks noGrp="1"/>
          </p:cNvSpPr>
          <p:nvPr>
            <p:ph type="sldNum" sz="quarter" idx="12"/>
          </p:nvPr>
        </p:nvSpPr>
        <p:spPr/>
        <p:txBody>
          <a:bodyPr/>
          <a:lstStyle/>
          <a:p>
            <a:fld id="{76AAEA8D-BCCC-448D-902E-4234FDEFB9FA}" type="slidenum">
              <a:rPr lang="es-EC" smtClean="0"/>
              <a:t>‹#›</a:t>
            </a:fld>
            <a:endParaRPr lang="es-EC"/>
          </a:p>
        </p:txBody>
      </p:sp>
    </p:spTree>
    <p:extLst>
      <p:ext uri="{BB962C8B-B14F-4D97-AF65-F5344CB8AC3E}">
        <p14:creationId xmlns:p14="http://schemas.microsoft.com/office/powerpoint/2010/main" val="2260921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0ABD68F-61A7-4F2C-995A-82BECDC76B42}"/>
              </a:ext>
            </a:extLst>
          </p:cNvPr>
          <p:cNvSpPr>
            <a:spLocks noGrp="1"/>
          </p:cNvSpPr>
          <p:nvPr>
            <p:ph type="dt" sz="half" idx="10"/>
          </p:nvPr>
        </p:nvSpPr>
        <p:spPr/>
        <p:txBody>
          <a:bodyPr/>
          <a:lstStyle/>
          <a:p>
            <a:fld id="{485F2A5A-6C04-4CC5-B8B2-8F8EB1BAE63B}" type="datetimeFigureOut">
              <a:rPr lang="es-EC" smtClean="0"/>
              <a:t>18/6/2021</a:t>
            </a:fld>
            <a:endParaRPr lang="es-EC"/>
          </a:p>
        </p:txBody>
      </p:sp>
      <p:sp>
        <p:nvSpPr>
          <p:cNvPr id="3" name="Marcador de pie de página 2">
            <a:extLst>
              <a:ext uri="{FF2B5EF4-FFF2-40B4-BE49-F238E27FC236}">
                <a16:creationId xmlns:a16="http://schemas.microsoft.com/office/drawing/2014/main" id="{AA974062-3669-46E0-B83B-680C09275931}"/>
              </a:ext>
            </a:extLst>
          </p:cNvPr>
          <p:cNvSpPr>
            <a:spLocks noGrp="1"/>
          </p:cNvSpPr>
          <p:nvPr>
            <p:ph type="ftr" sz="quarter" idx="11"/>
          </p:nvPr>
        </p:nvSpPr>
        <p:spPr/>
        <p:txBody>
          <a:bodyPr/>
          <a:lstStyle/>
          <a:p>
            <a:endParaRPr lang="es-EC"/>
          </a:p>
        </p:txBody>
      </p:sp>
      <p:sp>
        <p:nvSpPr>
          <p:cNvPr id="4" name="Marcador de número de diapositiva 3">
            <a:extLst>
              <a:ext uri="{FF2B5EF4-FFF2-40B4-BE49-F238E27FC236}">
                <a16:creationId xmlns:a16="http://schemas.microsoft.com/office/drawing/2014/main" id="{67272541-C37F-4F99-BB01-EDABC61736A6}"/>
              </a:ext>
            </a:extLst>
          </p:cNvPr>
          <p:cNvSpPr>
            <a:spLocks noGrp="1"/>
          </p:cNvSpPr>
          <p:nvPr>
            <p:ph type="sldNum" sz="quarter" idx="12"/>
          </p:nvPr>
        </p:nvSpPr>
        <p:spPr/>
        <p:txBody>
          <a:bodyPr/>
          <a:lstStyle/>
          <a:p>
            <a:fld id="{76AAEA8D-BCCC-448D-902E-4234FDEFB9FA}" type="slidenum">
              <a:rPr lang="es-EC" smtClean="0"/>
              <a:t>‹#›</a:t>
            </a:fld>
            <a:endParaRPr lang="es-EC"/>
          </a:p>
        </p:txBody>
      </p:sp>
    </p:spTree>
    <p:extLst>
      <p:ext uri="{BB962C8B-B14F-4D97-AF65-F5344CB8AC3E}">
        <p14:creationId xmlns:p14="http://schemas.microsoft.com/office/powerpoint/2010/main" val="1790410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9DA192-D2C7-4F9F-B4B6-615FD81EBF9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C"/>
          </a:p>
        </p:txBody>
      </p:sp>
      <p:sp>
        <p:nvSpPr>
          <p:cNvPr id="3" name="Marcador de contenido 2">
            <a:extLst>
              <a:ext uri="{FF2B5EF4-FFF2-40B4-BE49-F238E27FC236}">
                <a16:creationId xmlns:a16="http://schemas.microsoft.com/office/drawing/2014/main" id="{30DA7913-88B2-4ACD-A2D7-C5FD6A0B04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texto 3">
            <a:extLst>
              <a:ext uri="{FF2B5EF4-FFF2-40B4-BE49-F238E27FC236}">
                <a16:creationId xmlns:a16="http://schemas.microsoft.com/office/drawing/2014/main" id="{B126FA37-8851-44FD-925C-5083C6E3DC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35702FE-5929-46DE-B88E-CFF46D9468F1}"/>
              </a:ext>
            </a:extLst>
          </p:cNvPr>
          <p:cNvSpPr>
            <a:spLocks noGrp="1"/>
          </p:cNvSpPr>
          <p:nvPr>
            <p:ph type="dt" sz="half" idx="10"/>
          </p:nvPr>
        </p:nvSpPr>
        <p:spPr/>
        <p:txBody>
          <a:bodyPr/>
          <a:lstStyle/>
          <a:p>
            <a:fld id="{485F2A5A-6C04-4CC5-B8B2-8F8EB1BAE63B}" type="datetimeFigureOut">
              <a:rPr lang="es-EC" smtClean="0"/>
              <a:t>18/6/2021</a:t>
            </a:fld>
            <a:endParaRPr lang="es-EC"/>
          </a:p>
        </p:txBody>
      </p:sp>
      <p:sp>
        <p:nvSpPr>
          <p:cNvPr id="6" name="Marcador de pie de página 5">
            <a:extLst>
              <a:ext uri="{FF2B5EF4-FFF2-40B4-BE49-F238E27FC236}">
                <a16:creationId xmlns:a16="http://schemas.microsoft.com/office/drawing/2014/main" id="{079E1F04-8056-41DF-97A1-5B294ED5E5DF}"/>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27EC7453-BA93-473B-870E-4BF9B311F71C}"/>
              </a:ext>
            </a:extLst>
          </p:cNvPr>
          <p:cNvSpPr>
            <a:spLocks noGrp="1"/>
          </p:cNvSpPr>
          <p:nvPr>
            <p:ph type="sldNum" sz="quarter" idx="12"/>
          </p:nvPr>
        </p:nvSpPr>
        <p:spPr/>
        <p:txBody>
          <a:bodyPr/>
          <a:lstStyle/>
          <a:p>
            <a:fld id="{76AAEA8D-BCCC-448D-902E-4234FDEFB9FA}" type="slidenum">
              <a:rPr lang="es-EC" smtClean="0"/>
              <a:t>‹#›</a:t>
            </a:fld>
            <a:endParaRPr lang="es-EC"/>
          </a:p>
        </p:txBody>
      </p:sp>
    </p:spTree>
    <p:extLst>
      <p:ext uri="{BB962C8B-B14F-4D97-AF65-F5344CB8AC3E}">
        <p14:creationId xmlns:p14="http://schemas.microsoft.com/office/powerpoint/2010/main" val="3582793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5593A3-1260-4D73-B492-502A335E33F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C"/>
          </a:p>
        </p:txBody>
      </p:sp>
      <p:sp>
        <p:nvSpPr>
          <p:cNvPr id="3" name="Marcador de posición de imagen 2">
            <a:extLst>
              <a:ext uri="{FF2B5EF4-FFF2-40B4-BE49-F238E27FC236}">
                <a16:creationId xmlns:a16="http://schemas.microsoft.com/office/drawing/2014/main" id="{198DD4E5-1A14-4FEF-81EF-BE5AB58245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C"/>
          </a:p>
        </p:txBody>
      </p:sp>
      <p:sp>
        <p:nvSpPr>
          <p:cNvPr id="4" name="Marcador de texto 3">
            <a:extLst>
              <a:ext uri="{FF2B5EF4-FFF2-40B4-BE49-F238E27FC236}">
                <a16:creationId xmlns:a16="http://schemas.microsoft.com/office/drawing/2014/main" id="{501206A5-F2C8-4096-93FF-CF02D786DD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736651D-11B7-4FDE-8706-C4ED071D9336}"/>
              </a:ext>
            </a:extLst>
          </p:cNvPr>
          <p:cNvSpPr>
            <a:spLocks noGrp="1"/>
          </p:cNvSpPr>
          <p:nvPr>
            <p:ph type="dt" sz="half" idx="10"/>
          </p:nvPr>
        </p:nvSpPr>
        <p:spPr/>
        <p:txBody>
          <a:bodyPr/>
          <a:lstStyle/>
          <a:p>
            <a:fld id="{485F2A5A-6C04-4CC5-B8B2-8F8EB1BAE63B}" type="datetimeFigureOut">
              <a:rPr lang="es-EC" smtClean="0"/>
              <a:t>18/6/2021</a:t>
            </a:fld>
            <a:endParaRPr lang="es-EC"/>
          </a:p>
        </p:txBody>
      </p:sp>
      <p:sp>
        <p:nvSpPr>
          <p:cNvPr id="6" name="Marcador de pie de página 5">
            <a:extLst>
              <a:ext uri="{FF2B5EF4-FFF2-40B4-BE49-F238E27FC236}">
                <a16:creationId xmlns:a16="http://schemas.microsoft.com/office/drawing/2014/main" id="{104CE8C6-A009-4E07-A833-584CCEECDD51}"/>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DC7ACACA-AB0E-4D45-9BC0-CD63236C1FFF}"/>
              </a:ext>
            </a:extLst>
          </p:cNvPr>
          <p:cNvSpPr>
            <a:spLocks noGrp="1"/>
          </p:cNvSpPr>
          <p:nvPr>
            <p:ph type="sldNum" sz="quarter" idx="12"/>
          </p:nvPr>
        </p:nvSpPr>
        <p:spPr/>
        <p:txBody>
          <a:bodyPr/>
          <a:lstStyle/>
          <a:p>
            <a:fld id="{76AAEA8D-BCCC-448D-902E-4234FDEFB9FA}" type="slidenum">
              <a:rPr lang="es-EC" smtClean="0"/>
              <a:t>‹#›</a:t>
            </a:fld>
            <a:endParaRPr lang="es-EC"/>
          </a:p>
        </p:txBody>
      </p:sp>
    </p:spTree>
    <p:extLst>
      <p:ext uri="{BB962C8B-B14F-4D97-AF65-F5344CB8AC3E}">
        <p14:creationId xmlns:p14="http://schemas.microsoft.com/office/powerpoint/2010/main" val="3971552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20C668E-F9FF-4FD8-A930-87ED64EA53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id="{0D36C647-35BF-4153-AFF1-FCD8F96835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a:extLst>
              <a:ext uri="{FF2B5EF4-FFF2-40B4-BE49-F238E27FC236}">
                <a16:creationId xmlns:a16="http://schemas.microsoft.com/office/drawing/2014/main" id="{68824EF8-E495-4EE0-916A-64394B3C85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5F2A5A-6C04-4CC5-B8B2-8F8EB1BAE63B}" type="datetimeFigureOut">
              <a:rPr lang="es-EC" smtClean="0"/>
              <a:t>18/6/2021</a:t>
            </a:fld>
            <a:endParaRPr lang="es-EC"/>
          </a:p>
        </p:txBody>
      </p:sp>
      <p:sp>
        <p:nvSpPr>
          <p:cNvPr id="5" name="Marcador de pie de página 4">
            <a:extLst>
              <a:ext uri="{FF2B5EF4-FFF2-40B4-BE49-F238E27FC236}">
                <a16:creationId xmlns:a16="http://schemas.microsoft.com/office/drawing/2014/main" id="{4D561CA8-9F30-4AEC-A439-F39389FA31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C"/>
          </a:p>
        </p:txBody>
      </p:sp>
      <p:sp>
        <p:nvSpPr>
          <p:cNvPr id="6" name="Marcador de número de diapositiva 5">
            <a:extLst>
              <a:ext uri="{FF2B5EF4-FFF2-40B4-BE49-F238E27FC236}">
                <a16:creationId xmlns:a16="http://schemas.microsoft.com/office/drawing/2014/main" id="{D3B96736-4F41-496E-9B29-9B046284FE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AAEA8D-BCCC-448D-902E-4234FDEFB9FA}" type="slidenum">
              <a:rPr lang="es-EC" smtClean="0"/>
              <a:t>‹#›</a:t>
            </a:fld>
            <a:endParaRPr lang="es-EC"/>
          </a:p>
        </p:txBody>
      </p:sp>
    </p:spTree>
    <p:extLst>
      <p:ext uri="{BB962C8B-B14F-4D97-AF65-F5344CB8AC3E}">
        <p14:creationId xmlns:p14="http://schemas.microsoft.com/office/powerpoint/2010/main" val="39729031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6C3F465-0AEC-490C-813B-A4F340E6079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8530B30-537F-4F12-8A26-81AECE1FA94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s-EC" sz="8000">
                <a:solidFill>
                  <a:srgbClr val="FFFFFF"/>
                </a:solidFill>
              </a:rPr>
              <a:t>Presentación del Anteproyecto</a:t>
            </a:r>
            <a:endParaRPr lang="es-EC" sz="8000">
              <a:solidFill>
                <a:srgbClr val="FFFFFF"/>
              </a:solidFill>
              <a:cs typeface="Calibri Light"/>
            </a:endParaRPr>
          </a:p>
        </p:txBody>
      </p:sp>
      <p:sp>
        <p:nvSpPr>
          <p:cNvPr id="3" name="Subtítulo 2">
            <a:extLst>
              <a:ext uri="{FF2B5EF4-FFF2-40B4-BE49-F238E27FC236}">
                <a16:creationId xmlns:a16="http://schemas.microsoft.com/office/drawing/2014/main" id="{03CA5C85-34FC-4B79-8CF0-F3755E367858}"/>
              </a:ext>
            </a:extLst>
          </p:cNvPr>
          <p:cNvSpPr>
            <a:spLocks noGrp="1"/>
          </p:cNvSpPr>
          <p:nvPr>
            <p:ph type="subTitle" idx="1"/>
          </p:nvPr>
        </p:nvSpPr>
        <p:spPr>
          <a:xfrm>
            <a:off x="1100051" y="4072043"/>
            <a:ext cx="10052155" cy="2444444"/>
          </a:xfrm>
          <a:effectLst>
            <a:outerShdw blurRad="50800" dist="38100" dir="2700000" algn="tl" rotWithShape="0">
              <a:prstClr val="black">
                <a:alpha val="40000"/>
              </a:prstClr>
            </a:outerShdw>
          </a:effectLst>
        </p:spPr>
        <p:txBody>
          <a:bodyPr vert="horz" lIns="91440" tIns="45720" rIns="91440" bIns="45720" rtlCol="0" anchor="t">
            <a:normAutofit lnSpcReduction="10000"/>
          </a:bodyPr>
          <a:lstStyle/>
          <a:p>
            <a:r>
              <a:rPr lang="es-EC" sz="3600" dirty="0">
                <a:solidFill>
                  <a:srgbClr val="FFFFFF"/>
                </a:solidFill>
              </a:rPr>
              <a:t>Integrantes: </a:t>
            </a:r>
            <a:endParaRPr lang="es-EC" sz="3600">
              <a:solidFill>
                <a:srgbClr val="FFFFFF"/>
              </a:solidFill>
            </a:endParaRPr>
          </a:p>
          <a:p>
            <a:r>
              <a:rPr lang="es-EC" sz="3600" dirty="0">
                <a:solidFill>
                  <a:srgbClr val="FFFFFF"/>
                </a:solidFill>
              </a:rPr>
              <a:t>Xavier Ruiz </a:t>
            </a:r>
            <a:endParaRPr lang="es-EC" sz="3600" dirty="0">
              <a:solidFill>
                <a:srgbClr val="FFFFFF"/>
              </a:solidFill>
              <a:cs typeface="Calibri"/>
            </a:endParaRPr>
          </a:p>
          <a:p>
            <a:r>
              <a:rPr lang="es-EC" sz="3600" dirty="0">
                <a:solidFill>
                  <a:srgbClr val="FFFFFF"/>
                </a:solidFill>
              </a:rPr>
              <a:t>Edison Mosquera </a:t>
            </a:r>
            <a:endParaRPr lang="es-EC" sz="3600" dirty="0">
              <a:solidFill>
                <a:srgbClr val="FFFFFF"/>
              </a:solidFill>
              <a:cs typeface="Calibri"/>
            </a:endParaRPr>
          </a:p>
          <a:p>
            <a:r>
              <a:rPr lang="es-EC" sz="3600" dirty="0">
                <a:solidFill>
                  <a:srgbClr val="FFFFFF"/>
                </a:solidFill>
              </a:rPr>
              <a:t>DAVID MARTINEZ</a:t>
            </a:r>
            <a:endParaRPr lang="es-EC" dirty="0"/>
          </a:p>
        </p:txBody>
      </p:sp>
    </p:spTree>
    <p:extLst>
      <p:ext uri="{BB962C8B-B14F-4D97-AF65-F5344CB8AC3E}">
        <p14:creationId xmlns:p14="http://schemas.microsoft.com/office/powerpoint/2010/main" val="110109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74D69A-9AF9-45E9-BBF1-3C2B298C2A14}"/>
              </a:ext>
            </a:extLst>
          </p:cNvPr>
          <p:cNvSpPr>
            <a:spLocks noGrp="1"/>
          </p:cNvSpPr>
          <p:nvPr>
            <p:ph type="title"/>
          </p:nvPr>
        </p:nvSpPr>
        <p:spPr>
          <a:xfrm>
            <a:off x="801099" y="1396289"/>
            <a:ext cx="4906281" cy="1325563"/>
          </a:xfrm>
        </p:spPr>
        <p:txBody>
          <a:bodyPr vert="horz" lIns="91440" tIns="45720" rIns="91440" bIns="45720" rtlCol="0" anchor="ctr">
            <a:normAutofit/>
          </a:bodyPr>
          <a:lstStyle/>
          <a:p>
            <a:r>
              <a:rPr lang="en-US" kern="1200">
                <a:solidFill>
                  <a:schemeClr val="tx1"/>
                </a:solidFill>
                <a:effectLst/>
                <a:latin typeface="+mj-lt"/>
                <a:ea typeface="+mj-ea"/>
                <a:cs typeface="+mj-cs"/>
              </a:rPr>
              <a:t>Integración Continua</a:t>
            </a:r>
            <a:endParaRPr lang="en-US" kern="1200">
              <a:solidFill>
                <a:schemeClr val="tx1"/>
              </a:solidFill>
              <a:latin typeface="+mj-lt"/>
              <a:ea typeface="+mj-ea"/>
              <a:cs typeface="+mj-cs"/>
            </a:endParaRPr>
          </a:p>
        </p:txBody>
      </p:sp>
      <p:sp>
        <p:nvSpPr>
          <p:cNvPr id="3" name="TextBox 2">
            <a:extLst>
              <a:ext uri="{FF2B5EF4-FFF2-40B4-BE49-F238E27FC236}">
                <a16:creationId xmlns:a16="http://schemas.microsoft.com/office/drawing/2014/main" id="{3724DF0E-1A50-49D7-AD91-65D8B38E5D4D}"/>
              </a:ext>
            </a:extLst>
          </p:cNvPr>
          <p:cNvSpPr txBox="1"/>
          <p:nvPr/>
        </p:nvSpPr>
        <p:spPr>
          <a:xfrm>
            <a:off x="805543" y="2871982"/>
            <a:ext cx="5006336" cy="318168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800"/>
              <a:t>La integración continua es una práctica de desarrollo de software mediante la cual los desarrolladores combinan los cambios en el código en un repositorio central de forma periódica, tras lo cual se ejecutan versiones y pruebas automáticas.</a:t>
            </a:r>
          </a:p>
        </p:txBody>
      </p:sp>
      <p:sp>
        <p:nvSpPr>
          <p:cNvPr id="9" name="Freeform: Shape 8">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846"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Diagram&#10;&#10;Description automatically generated">
            <a:extLst>
              <a:ext uri="{FF2B5EF4-FFF2-40B4-BE49-F238E27FC236}">
                <a16:creationId xmlns:a16="http://schemas.microsoft.com/office/drawing/2014/main" id="{E9C777C8-5DFE-4B3C-A1BC-48BD2872B3DB}"/>
              </a:ext>
            </a:extLst>
          </p:cNvPr>
          <p:cNvPicPr>
            <a:picLocks noChangeAspect="1"/>
          </p:cNvPicPr>
          <p:nvPr/>
        </p:nvPicPr>
        <p:blipFill>
          <a:blip r:embed="rId2"/>
          <a:stretch>
            <a:fillRect/>
          </a:stretch>
        </p:blipFill>
        <p:spPr>
          <a:xfrm>
            <a:off x="7800975" y="1156626"/>
            <a:ext cx="4105275" cy="3078956"/>
          </a:xfrm>
          <a:prstGeom prst="rect">
            <a:avLst/>
          </a:prstGeom>
        </p:spPr>
      </p:pic>
    </p:spTree>
    <p:extLst>
      <p:ext uri="{BB962C8B-B14F-4D97-AF65-F5344CB8AC3E}">
        <p14:creationId xmlns:p14="http://schemas.microsoft.com/office/powerpoint/2010/main" val="219726565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6D56F0F-86AB-4E47-BA14-FBF41591C33F}"/>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Etapas Integracion Continua</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4" descr="Diagram&#10;&#10;Description automatically generated">
            <a:extLst>
              <a:ext uri="{FF2B5EF4-FFF2-40B4-BE49-F238E27FC236}">
                <a16:creationId xmlns:a16="http://schemas.microsoft.com/office/drawing/2014/main" id="{7CFDF368-EEDE-4F69-A1F9-02F7F3E89E8D}"/>
              </a:ext>
            </a:extLst>
          </p:cNvPr>
          <p:cNvPicPr>
            <a:picLocks noChangeAspect="1"/>
          </p:cNvPicPr>
          <p:nvPr/>
        </p:nvPicPr>
        <p:blipFill rotWithShape="1">
          <a:blip r:embed="rId2"/>
          <a:srcRect t="17496" r="-82" b="-142"/>
          <a:stretch/>
        </p:blipFill>
        <p:spPr>
          <a:xfrm>
            <a:off x="1651416" y="2342324"/>
            <a:ext cx="9476283" cy="4514521"/>
          </a:xfrm>
          <a:prstGeom prst="rect">
            <a:avLst/>
          </a:prstGeom>
        </p:spPr>
      </p:pic>
    </p:spTree>
    <p:extLst>
      <p:ext uri="{BB962C8B-B14F-4D97-AF65-F5344CB8AC3E}">
        <p14:creationId xmlns:p14="http://schemas.microsoft.com/office/powerpoint/2010/main" val="3970801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6D56F0F-86AB-4E47-BA14-FBF41591C33F}"/>
              </a:ext>
            </a:extLst>
          </p:cNvPr>
          <p:cNvSpPr>
            <a:spLocks noGrp="1"/>
          </p:cNvSpPr>
          <p:nvPr>
            <p:ph type="title"/>
          </p:nvPr>
        </p:nvSpPr>
        <p:spPr>
          <a:xfrm>
            <a:off x="1031096" y="509649"/>
            <a:ext cx="4458424" cy="2481243"/>
          </a:xfrm>
        </p:spPr>
        <p:txBody>
          <a:bodyPr vert="horz" lIns="91440" tIns="45720" rIns="91440" bIns="45720" rtlCol="0" anchor="b">
            <a:normAutofit fontScale="90000"/>
          </a:bodyPr>
          <a:lstStyle/>
          <a:p>
            <a:r>
              <a:rPr lang="en-US" sz="6000">
                <a:solidFill>
                  <a:srgbClr val="FFFFFF"/>
                </a:solidFill>
              </a:rPr>
              <a:t>Etapas Integracion Continua</a:t>
            </a:r>
          </a:p>
        </p:txBody>
      </p:sp>
      <p:pic>
        <p:nvPicPr>
          <p:cNvPr id="4" name="Picture 4" descr="Graphical user interface, application&#10;&#10;Description automatically generated">
            <a:extLst>
              <a:ext uri="{FF2B5EF4-FFF2-40B4-BE49-F238E27FC236}">
                <a16:creationId xmlns:a16="http://schemas.microsoft.com/office/drawing/2014/main" id="{6FF9E4EB-6D45-4565-903B-C53A81692464}"/>
              </a:ext>
            </a:extLst>
          </p:cNvPr>
          <p:cNvPicPr>
            <a:picLocks noChangeAspect="1"/>
          </p:cNvPicPr>
          <p:nvPr/>
        </p:nvPicPr>
        <p:blipFill rotWithShape="1">
          <a:blip r:embed="rId2"/>
          <a:srcRect l="1250" r="-54"/>
          <a:stretch/>
        </p:blipFill>
        <p:spPr>
          <a:xfrm>
            <a:off x="6479229" y="154598"/>
            <a:ext cx="5390093" cy="1745708"/>
          </a:xfrm>
          <a:prstGeom prst="rect">
            <a:avLst/>
          </a:prstGeom>
        </p:spPr>
      </p:pic>
      <p:cxnSp>
        <p:nvCxnSpPr>
          <p:cNvPr id="22" name="Straight Connector 21">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5" descr="Graphical user interface, application, Teams&#10;&#10;Description automatically generated">
            <a:extLst>
              <a:ext uri="{FF2B5EF4-FFF2-40B4-BE49-F238E27FC236}">
                <a16:creationId xmlns:a16="http://schemas.microsoft.com/office/drawing/2014/main" id="{F6C0006D-042A-4A64-BE8E-0094601CB27E}"/>
              </a:ext>
            </a:extLst>
          </p:cNvPr>
          <p:cNvPicPr>
            <a:picLocks noChangeAspect="1"/>
          </p:cNvPicPr>
          <p:nvPr/>
        </p:nvPicPr>
        <p:blipFill>
          <a:blip r:embed="rId3"/>
          <a:stretch>
            <a:fillRect/>
          </a:stretch>
        </p:blipFill>
        <p:spPr>
          <a:xfrm>
            <a:off x="6479229" y="1412221"/>
            <a:ext cx="5390093" cy="2762423"/>
          </a:xfrm>
          <a:prstGeom prst="rect">
            <a:avLst/>
          </a:prstGeom>
        </p:spPr>
      </p:pic>
      <p:pic>
        <p:nvPicPr>
          <p:cNvPr id="6" name="Picture 6">
            <a:extLst>
              <a:ext uri="{FF2B5EF4-FFF2-40B4-BE49-F238E27FC236}">
                <a16:creationId xmlns:a16="http://schemas.microsoft.com/office/drawing/2014/main" id="{667E615B-5E3F-426C-9A68-FCE01CEA02E9}"/>
              </a:ext>
            </a:extLst>
          </p:cNvPr>
          <p:cNvPicPr>
            <a:picLocks noChangeAspect="1"/>
          </p:cNvPicPr>
          <p:nvPr/>
        </p:nvPicPr>
        <p:blipFill>
          <a:blip r:embed="rId4"/>
          <a:stretch>
            <a:fillRect/>
          </a:stretch>
        </p:blipFill>
        <p:spPr>
          <a:xfrm>
            <a:off x="6816777" y="4276079"/>
            <a:ext cx="4710659" cy="2278236"/>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0E5E8567-2974-4721-8D82-DB9D3F1BAACA}"/>
              </a:ext>
            </a:extLst>
          </p:cNvPr>
          <p:cNvPicPr>
            <a:picLocks noChangeAspect="1"/>
          </p:cNvPicPr>
          <p:nvPr/>
        </p:nvPicPr>
        <p:blipFill rotWithShape="1">
          <a:blip r:embed="rId5"/>
          <a:srcRect t="12075" r="-101" b="170"/>
          <a:stretch/>
        </p:blipFill>
        <p:spPr>
          <a:xfrm>
            <a:off x="152400" y="3333453"/>
            <a:ext cx="6209681" cy="3220669"/>
          </a:xfrm>
          <a:prstGeom prst="rect">
            <a:avLst/>
          </a:prstGeom>
        </p:spPr>
      </p:pic>
    </p:spTree>
    <p:extLst>
      <p:ext uri="{BB962C8B-B14F-4D97-AF65-F5344CB8AC3E}">
        <p14:creationId xmlns:p14="http://schemas.microsoft.com/office/powerpoint/2010/main" val="3589939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5">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559294"/>
            <a:ext cx="12191999" cy="6298279"/>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28"/>
            <a:ext cx="6096001" cy="6858000"/>
          </a:xfrm>
          <a:prstGeom prst="rect">
            <a:avLst/>
          </a:prstGeom>
          <a:gradFill>
            <a:gsLst>
              <a:gs pos="13000">
                <a:srgbClr val="000000">
                  <a:alpha val="72000"/>
                </a:srgbClr>
              </a:gs>
              <a:gs pos="99000">
                <a:schemeClr val="accent1">
                  <a:lumMod val="50000"/>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0DEFA3-80FF-4EFB-A74D-4125101A4F09}"/>
              </a:ext>
            </a:extLst>
          </p:cNvPr>
          <p:cNvSpPr>
            <a:spLocks noGrp="1"/>
          </p:cNvSpPr>
          <p:nvPr>
            <p:ph type="title"/>
          </p:nvPr>
        </p:nvSpPr>
        <p:spPr>
          <a:xfrm>
            <a:off x="1145136" y="1028700"/>
            <a:ext cx="9947305" cy="1090657"/>
          </a:xfrm>
        </p:spPr>
        <p:txBody>
          <a:bodyPr vert="horz" lIns="91440" tIns="45720" rIns="91440" bIns="45720" rtlCol="0" anchor="b">
            <a:normAutofit/>
          </a:bodyPr>
          <a:lstStyle/>
          <a:p>
            <a:pPr algn="ctr"/>
            <a:r>
              <a:rPr lang="es-EC" sz="3400" b="1">
                <a:solidFill>
                  <a:srgbClr val="FFFFFF"/>
                </a:solidFill>
              </a:rPr>
              <a:t>Tema</a:t>
            </a:r>
            <a:r>
              <a:rPr lang="en-US" sz="3400" b="1">
                <a:solidFill>
                  <a:srgbClr val="FFFFFF"/>
                </a:solidFill>
              </a:rPr>
              <a:t>: </a:t>
            </a:r>
            <a:r>
              <a:rPr lang="es-EC" sz="3400" b="1">
                <a:solidFill>
                  <a:srgbClr val="FFFFFF"/>
                </a:solidFill>
                <a:effectLst/>
              </a:rPr>
              <a:t>Implementación</a:t>
            </a:r>
            <a:r>
              <a:rPr lang="en-US" sz="3400" b="1">
                <a:solidFill>
                  <a:srgbClr val="FFFFFF"/>
                </a:solidFill>
                <a:effectLst/>
              </a:rPr>
              <a:t> de </a:t>
            </a:r>
            <a:r>
              <a:rPr lang="en-US" sz="3400" b="1" err="1">
                <a:solidFill>
                  <a:srgbClr val="FFFFFF"/>
                </a:solidFill>
                <a:effectLst/>
              </a:rPr>
              <a:t>buenas</a:t>
            </a:r>
            <a:r>
              <a:rPr lang="en-US" sz="3400" b="1">
                <a:solidFill>
                  <a:srgbClr val="FFFFFF"/>
                </a:solidFill>
                <a:effectLst/>
              </a:rPr>
              <a:t> </a:t>
            </a:r>
            <a:r>
              <a:rPr lang="en-US" sz="3400" b="1" err="1">
                <a:solidFill>
                  <a:srgbClr val="FFFFFF"/>
                </a:solidFill>
                <a:effectLst/>
              </a:rPr>
              <a:t>prácticas</a:t>
            </a:r>
            <a:r>
              <a:rPr lang="en-US" sz="3400" b="1">
                <a:solidFill>
                  <a:srgbClr val="FFFFFF"/>
                </a:solidFill>
                <a:effectLst/>
              </a:rPr>
              <a:t> de </a:t>
            </a:r>
            <a:r>
              <a:rPr lang="en-US" sz="3400" b="1" err="1">
                <a:solidFill>
                  <a:srgbClr val="FFFFFF"/>
                </a:solidFill>
                <a:effectLst/>
              </a:rPr>
              <a:t>Integración</a:t>
            </a:r>
            <a:r>
              <a:rPr lang="en-US" sz="3400" b="1">
                <a:solidFill>
                  <a:srgbClr val="FFFFFF"/>
                </a:solidFill>
                <a:effectLst/>
              </a:rPr>
              <a:t> Continua en </a:t>
            </a:r>
            <a:r>
              <a:rPr lang="en-US" sz="3400" b="1" err="1">
                <a:solidFill>
                  <a:srgbClr val="FFFFFF"/>
                </a:solidFill>
                <a:effectLst/>
              </a:rPr>
              <a:t>proyectos</a:t>
            </a:r>
            <a:r>
              <a:rPr lang="en-US" sz="3400" b="1">
                <a:solidFill>
                  <a:srgbClr val="FFFFFF"/>
                </a:solidFill>
                <a:effectLst/>
              </a:rPr>
              <a:t> de </a:t>
            </a:r>
            <a:r>
              <a:rPr lang="en-US" sz="3400" b="1" err="1">
                <a:solidFill>
                  <a:srgbClr val="FFFFFF"/>
                </a:solidFill>
                <a:effectLst/>
              </a:rPr>
              <a:t>desarrollo</a:t>
            </a:r>
            <a:r>
              <a:rPr lang="en-US" sz="3400" b="1">
                <a:solidFill>
                  <a:srgbClr val="FFFFFF"/>
                </a:solidFill>
                <a:effectLst/>
              </a:rPr>
              <a:t>.</a:t>
            </a:r>
            <a:endParaRPr lang="en-US" sz="3400" b="1">
              <a:solidFill>
                <a:srgbClr val="FFFFFF"/>
              </a:solidFill>
              <a:cs typeface="Calibri Light"/>
            </a:endParaRPr>
          </a:p>
        </p:txBody>
      </p:sp>
      <p:sp>
        <p:nvSpPr>
          <p:cNvPr id="22" name="Freeform: Shape 21">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0">
                <a:schemeClr val="accent1">
                  <a:alpha val="5000"/>
                </a:schemeClr>
              </a:gs>
              <a:gs pos="68000">
                <a:schemeClr val="accent1">
                  <a:alpha val="15000"/>
                </a:schemeClr>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Diagram&#10;&#10;Description automatically generated">
            <a:extLst>
              <a:ext uri="{FF2B5EF4-FFF2-40B4-BE49-F238E27FC236}">
                <a16:creationId xmlns:a16="http://schemas.microsoft.com/office/drawing/2014/main" id="{536A6F80-F9D6-40AD-98B0-A3E506823D73}"/>
              </a:ext>
            </a:extLst>
          </p:cNvPr>
          <p:cNvPicPr>
            <a:picLocks noChangeAspect="1"/>
          </p:cNvPicPr>
          <p:nvPr/>
        </p:nvPicPr>
        <p:blipFill rotWithShape="1">
          <a:blip r:embed="rId2"/>
          <a:srcRect t="20429" b="186"/>
          <a:stretch/>
        </p:blipFill>
        <p:spPr>
          <a:xfrm>
            <a:off x="1381433" y="2933270"/>
            <a:ext cx="9474619" cy="3930233"/>
          </a:xfrm>
          <a:custGeom>
            <a:avLst/>
            <a:gdLst/>
            <a:ahLst/>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p:spPr>
      </p:pic>
      <p:pic>
        <p:nvPicPr>
          <p:cNvPr id="5" name="Picture 5" descr="Icon&#10;&#10;Description automatically generated">
            <a:extLst>
              <a:ext uri="{FF2B5EF4-FFF2-40B4-BE49-F238E27FC236}">
                <a16:creationId xmlns:a16="http://schemas.microsoft.com/office/drawing/2014/main" id="{2205CF9E-2515-4A92-8B16-5C3AB139C3E1}"/>
              </a:ext>
            </a:extLst>
          </p:cNvPr>
          <p:cNvPicPr>
            <a:picLocks noChangeAspect="1"/>
          </p:cNvPicPr>
          <p:nvPr/>
        </p:nvPicPr>
        <p:blipFill rotWithShape="1">
          <a:blip r:embed="rId3"/>
          <a:srcRect r="49430"/>
          <a:stretch/>
        </p:blipFill>
        <p:spPr>
          <a:xfrm>
            <a:off x="469849" y="2542955"/>
            <a:ext cx="1755732" cy="17564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6" descr="Icon&#10;&#10;Description automatically generated">
            <a:extLst>
              <a:ext uri="{FF2B5EF4-FFF2-40B4-BE49-F238E27FC236}">
                <a16:creationId xmlns:a16="http://schemas.microsoft.com/office/drawing/2014/main" id="{3E46EADE-1BA3-421E-9A62-AC492DA3D43D}"/>
              </a:ext>
            </a:extLst>
          </p:cNvPr>
          <p:cNvPicPr>
            <a:picLocks noChangeAspect="1"/>
          </p:cNvPicPr>
          <p:nvPr/>
        </p:nvPicPr>
        <p:blipFill rotWithShape="1">
          <a:blip r:embed="rId3"/>
          <a:srcRect l="50342" r="-228" b="-448"/>
          <a:stretch/>
        </p:blipFill>
        <p:spPr>
          <a:xfrm>
            <a:off x="10008433" y="2563281"/>
            <a:ext cx="1687019" cy="1731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11250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4AB20-59E2-4D81-B774-A25F0EE45E07}"/>
              </a:ext>
            </a:extLst>
          </p:cNvPr>
          <p:cNvSpPr>
            <a:spLocks noGrp="1"/>
          </p:cNvSpPr>
          <p:nvPr>
            <p:ph type="title"/>
          </p:nvPr>
        </p:nvSpPr>
        <p:spPr>
          <a:xfrm>
            <a:off x="762001" y="803325"/>
            <a:ext cx="5314536" cy="1325563"/>
          </a:xfrm>
        </p:spPr>
        <p:txBody>
          <a:bodyPr>
            <a:normAutofit/>
          </a:bodyPr>
          <a:lstStyle/>
          <a:p>
            <a:r>
              <a:rPr lang="en-US">
                <a:cs typeface="Calibri Light"/>
              </a:rPr>
              <a:t>Antecedentes </a:t>
            </a:r>
            <a:endParaRPr lang="en-US"/>
          </a:p>
        </p:txBody>
      </p:sp>
      <p:sp>
        <p:nvSpPr>
          <p:cNvPr id="3" name="Content Placeholder 2">
            <a:extLst>
              <a:ext uri="{FF2B5EF4-FFF2-40B4-BE49-F238E27FC236}">
                <a16:creationId xmlns:a16="http://schemas.microsoft.com/office/drawing/2014/main" id="{3FFAD016-41D3-4F17-A5E9-E5CE64D5711D}"/>
              </a:ext>
            </a:extLst>
          </p:cNvPr>
          <p:cNvSpPr>
            <a:spLocks noGrp="1"/>
          </p:cNvSpPr>
          <p:nvPr>
            <p:ph idx="1"/>
          </p:nvPr>
        </p:nvSpPr>
        <p:spPr>
          <a:xfrm>
            <a:off x="762000" y="2279018"/>
            <a:ext cx="5314543" cy="3375920"/>
          </a:xfrm>
        </p:spPr>
        <p:txBody>
          <a:bodyPr vert="horz" lIns="91440" tIns="45720" rIns="91440" bIns="45720" rtlCol="0" anchor="t">
            <a:normAutofit/>
          </a:bodyPr>
          <a:lstStyle/>
          <a:p>
            <a:r>
              <a:rPr lang="en-US" sz="1800">
                <a:cs typeface="Calibri"/>
              </a:rPr>
              <a:t>A mediados de los 90' Grady Booch acuña la frase integración continua, definiendo que esta se da cuando se desarrolla utilizando microprocesos, y que de esta manera la integración continua existe para forzar los cierres de cada uno.</a:t>
            </a:r>
          </a:p>
          <a:p>
            <a:endParaRPr lang="en-US" sz="1800">
              <a:cs typeface="Calibri"/>
            </a:endParaRPr>
          </a:p>
          <a:p>
            <a:r>
              <a:rPr lang="en-US" sz="1800">
                <a:cs typeface="Calibri"/>
              </a:rPr>
              <a:t>Cruise control fue una de las primeras herramientas para realizar esta tarea. Permitía la compilación automática de proyectos Java, haciendo uso de otras herramientas. También se usaba cuando se presentaban cambios en las versiones de los proyectos, haciendo tests y presetando el resultado.</a:t>
            </a:r>
          </a:p>
          <a:p>
            <a:endParaRPr lang="en-US" sz="1800">
              <a:cs typeface="Calibri"/>
            </a:endParaRPr>
          </a:p>
          <a:p>
            <a:endParaRPr lang="en-US" sz="1800">
              <a:cs typeface="Calibri"/>
            </a:endParaRPr>
          </a:p>
        </p:txBody>
      </p:sp>
      <p:sp>
        <p:nvSpPr>
          <p:cNvPr id="26" name="Freeform: Shape 25">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a:extLst>
              <a:ext uri="{FF2B5EF4-FFF2-40B4-BE49-F238E27FC236}">
                <a16:creationId xmlns:a16="http://schemas.microsoft.com/office/drawing/2014/main" id="{721D13EE-D534-4C6E-8C1B-782044C95FE2}"/>
              </a:ext>
            </a:extLst>
          </p:cNvPr>
          <p:cNvPicPr>
            <a:picLocks noChangeAspect="1"/>
          </p:cNvPicPr>
          <p:nvPr/>
        </p:nvPicPr>
        <p:blipFill rotWithShape="1">
          <a:blip r:embed="rId2"/>
          <a:srcRect l="25332" r="22222"/>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05530809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F2B276B0-473E-4604-8A19-FF9557D6A0E7}"/>
              </a:ext>
            </a:extLst>
          </p:cNvPr>
          <p:cNvPicPr>
            <a:picLocks noChangeAspect="1"/>
          </p:cNvPicPr>
          <p:nvPr/>
        </p:nvPicPr>
        <p:blipFill rotWithShape="1">
          <a:blip r:embed="rId2"/>
          <a:srcRect l="12092" r="30412"/>
          <a:stretch/>
        </p:blipFill>
        <p:spPr>
          <a:xfrm>
            <a:off x="20" y="10"/>
            <a:ext cx="7009876" cy="6857990"/>
          </a:xfrm>
          <a:custGeom>
            <a:avLst/>
            <a:gdLst/>
            <a:ahLst/>
            <a:cxnLst/>
            <a:rect l="l" t="t" r="r" b="b"/>
            <a:pathLst>
              <a:path w="7009896" h="6858000">
                <a:moveTo>
                  <a:pt x="0" y="0"/>
                </a:moveTo>
                <a:lnTo>
                  <a:pt x="7009896" y="0"/>
                </a:lnTo>
                <a:lnTo>
                  <a:pt x="7009896" y="1"/>
                </a:lnTo>
                <a:lnTo>
                  <a:pt x="6295211" y="1"/>
                </a:lnTo>
                <a:lnTo>
                  <a:pt x="6195255" y="380651"/>
                </a:lnTo>
                <a:cubicBezTo>
                  <a:pt x="5677600" y="2559611"/>
                  <a:pt x="5966601" y="4758249"/>
                  <a:pt x="6880029" y="6647018"/>
                </a:cubicBezTo>
                <a:lnTo>
                  <a:pt x="6988280" y="6858000"/>
                </a:lnTo>
                <a:lnTo>
                  <a:pt x="0" y="6858000"/>
                </a:lnTo>
                <a:close/>
              </a:path>
            </a:pathLst>
          </a:custGeom>
        </p:spPr>
      </p:pic>
      <p:sp>
        <p:nvSpPr>
          <p:cNvPr id="23" name="Freeform: Shape 22">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5" name="Freeform: Shape 24">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F892142-0829-447B-B218-42AE2199FEEA}"/>
              </a:ext>
            </a:extLst>
          </p:cNvPr>
          <p:cNvSpPr>
            <a:spLocks noGrp="1"/>
          </p:cNvSpPr>
          <p:nvPr>
            <p:ph idx="1"/>
          </p:nvPr>
        </p:nvSpPr>
        <p:spPr>
          <a:xfrm>
            <a:off x="6801435" y="479802"/>
            <a:ext cx="4819951" cy="5573864"/>
          </a:xfrm>
        </p:spPr>
        <p:txBody>
          <a:bodyPr vert="horz" lIns="91440" tIns="45720" rIns="91440" bIns="45720" rtlCol="0" anchor="t">
            <a:normAutofit/>
          </a:bodyPr>
          <a:lstStyle/>
          <a:p>
            <a:r>
              <a:rPr lang="en-US" sz="2000">
                <a:ea typeface="+mn-lt"/>
                <a:cs typeface="+mn-lt"/>
              </a:rPr>
              <a:t>ITIL V3 es un </a:t>
            </a:r>
            <a:r>
              <a:rPr lang="en-US" sz="2000" err="1">
                <a:ea typeface="+mn-lt"/>
                <a:cs typeface="+mn-lt"/>
              </a:rPr>
              <a:t>marco</a:t>
            </a:r>
            <a:r>
              <a:rPr lang="en-US" sz="2000">
                <a:ea typeface="+mn-lt"/>
                <a:cs typeface="+mn-lt"/>
              </a:rPr>
              <a:t> de </a:t>
            </a:r>
            <a:r>
              <a:rPr lang="en-US" sz="2000" err="1">
                <a:ea typeface="+mn-lt"/>
                <a:cs typeface="+mn-lt"/>
              </a:rPr>
              <a:t>trabajo</a:t>
            </a:r>
            <a:r>
              <a:rPr lang="en-US" sz="2000">
                <a:ea typeface="+mn-lt"/>
                <a:cs typeface="+mn-lt"/>
              </a:rPr>
              <a:t> </a:t>
            </a:r>
            <a:r>
              <a:rPr lang="en-US" sz="2000" err="1">
                <a:ea typeface="+mn-lt"/>
                <a:cs typeface="+mn-lt"/>
              </a:rPr>
              <a:t>compuesto</a:t>
            </a:r>
            <a:r>
              <a:rPr lang="en-US" sz="2000">
                <a:ea typeface="+mn-lt"/>
                <a:cs typeface="+mn-lt"/>
              </a:rPr>
              <a:t> de las </a:t>
            </a:r>
            <a:r>
              <a:rPr lang="en-US" sz="2000" err="1">
                <a:ea typeface="+mn-lt"/>
                <a:cs typeface="+mn-lt"/>
              </a:rPr>
              <a:t>mejores</a:t>
            </a:r>
            <a:r>
              <a:rPr lang="en-US" sz="2000">
                <a:ea typeface="+mn-lt"/>
                <a:cs typeface="+mn-lt"/>
              </a:rPr>
              <a:t> </a:t>
            </a:r>
            <a:r>
              <a:rPr lang="en-US" sz="2000" err="1">
                <a:ea typeface="+mn-lt"/>
                <a:cs typeface="+mn-lt"/>
              </a:rPr>
              <a:t>prácticas</a:t>
            </a:r>
            <a:r>
              <a:rPr lang="en-US" sz="2000">
                <a:ea typeface="+mn-lt"/>
                <a:cs typeface="+mn-lt"/>
              </a:rPr>
              <a:t> y </a:t>
            </a:r>
            <a:r>
              <a:rPr lang="en-US" sz="2000" err="1">
                <a:ea typeface="+mn-lt"/>
                <a:cs typeface="+mn-lt"/>
              </a:rPr>
              <a:t>procesos</a:t>
            </a:r>
            <a:r>
              <a:rPr lang="en-US" sz="2000">
                <a:ea typeface="+mn-lt"/>
                <a:cs typeface="+mn-lt"/>
              </a:rPr>
              <a:t> que se </a:t>
            </a:r>
            <a:r>
              <a:rPr lang="en-US" sz="2000" err="1">
                <a:ea typeface="+mn-lt"/>
                <a:cs typeface="+mn-lt"/>
              </a:rPr>
              <a:t>pueden</a:t>
            </a:r>
            <a:r>
              <a:rPr lang="en-US" sz="2000">
                <a:ea typeface="+mn-lt"/>
                <a:cs typeface="+mn-lt"/>
              </a:rPr>
              <a:t> </a:t>
            </a:r>
            <a:r>
              <a:rPr lang="en-US" sz="2000" err="1">
                <a:ea typeface="+mn-lt"/>
                <a:cs typeface="+mn-lt"/>
              </a:rPr>
              <a:t>adoptar</a:t>
            </a:r>
            <a:r>
              <a:rPr lang="en-US" sz="2000">
                <a:ea typeface="+mn-lt"/>
                <a:cs typeface="+mn-lt"/>
              </a:rPr>
              <a:t> para </a:t>
            </a:r>
            <a:r>
              <a:rPr lang="en-US" sz="2000" err="1">
                <a:ea typeface="+mn-lt"/>
                <a:cs typeface="+mn-lt"/>
              </a:rPr>
              <a:t>ofrecer</a:t>
            </a:r>
            <a:r>
              <a:rPr lang="en-US" sz="2000">
                <a:ea typeface="+mn-lt"/>
                <a:cs typeface="+mn-lt"/>
              </a:rPr>
              <a:t> </a:t>
            </a:r>
            <a:r>
              <a:rPr lang="en-US" sz="2000" err="1">
                <a:ea typeface="+mn-lt"/>
                <a:cs typeface="+mn-lt"/>
              </a:rPr>
              <a:t>gestión</a:t>
            </a:r>
            <a:r>
              <a:rPr lang="en-US" sz="2000">
                <a:ea typeface="+mn-lt"/>
                <a:cs typeface="+mn-lt"/>
              </a:rPr>
              <a:t> de </a:t>
            </a:r>
            <a:r>
              <a:rPr lang="en-US" sz="2000" err="1">
                <a:ea typeface="+mn-lt"/>
                <a:cs typeface="+mn-lt"/>
              </a:rPr>
              <a:t>servicios</a:t>
            </a:r>
            <a:r>
              <a:rPr lang="en-US" sz="2000">
                <a:ea typeface="+mn-lt"/>
                <a:cs typeface="+mn-lt"/>
              </a:rPr>
              <a:t> de TI (ITSM). Se </a:t>
            </a:r>
            <a:r>
              <a:rPr lang="en-US" sz="2000" err="1">
                <a:ea typeface="+mn-lt"/>
                <a:cs typeface="+mn-lt"/>
              </a:rPr>
              <a:t>convirtió</a:t>
            </a:r>
            <a:r>
              <a:rPr lang="en-US" sz="2000">
                <a:ea typeface="+mn-lt"/>
                <a:cs typeface="+mn-lt"/>
              </a:rPr>
              <a:t> en el </a:t>
            </a:r>
            <a:r>
              <a:rPr lang="en-US" sz="2000" err="1">
                <a:ea typeface="+mn-lt"/>
                <a:cs typeface="+mn-lt"/>
              </a:rPr>
              <a:t>marco</a:t>
            </a:r>
            <a:r>
              <a:rPr lang="en-US" sz="2000">
                <a:ea typeface="+mn-lt"/>
                <a:cs typeface="+mn-lt"/>
              </a:rPr>
              <a:t> de </a:t>
            </a:r>
            <a:r>
              <a:rPr lang="en-US" sz="2000" err="1">
                <a:ea typeface="+mn-lt"/>
                <a:cs typeface="+mn-lt"/>
              </a:rPr>
              <a:t>trabajo</a:t>
            </a:r>
            <a:r>
              <a:rPr lang="en-US" sz="2000">
                <a:ea typeface="+mn-lt"/>
                <a:cs typeface="+mn-lt"/>
              </a:rPr>
              <a:t> </a:t>
            </a:r>
            <a:r>
              <a:rPr lang="en-US" sz="2000" err="1">
                <a:ea typeface="+mn-lt"/>
                <a:cs typeface="+mn-lt"/>
              </a:rPr>
              <a:t>más</a:t>
            </a:r>
            <a:r>
              <a:rPr lang="en-US" sz="2000">
                <a:ea typeface="+mn-lt"/>
                <a:cs typeface="+mn-lt"/>
              </a:rPr>
              <a:t> </a:t>
            </a:r>
            <a:r>
              <a:rPr lang="en-US" sz="2000" err="1">
                <a:ea typeface="+mn-lt"/>
                <a:cs typeface="+mn-lt"/>
              </a:rPr>
              <a:t>ampliamente</a:t>
            </a:r>
            <a:r>
              <a:rPr lang="en-US" sz="2000">
                <a:ea typeface="+mn-lt"/>
                <a:cs typeface="+mn-lt"/>
              </a:rPr>
              <a:t> </a:t>
            </a:r>
            <a:r>
              <a:rPr lang="en-US" sz="2000" err="1">
                <a:ea typeface="+mn-lt"/>
                <a:cs typeface="+mn-lt"/>
              </a:rPr>
              <a:t>utilizado</a:t>
            </a:r>
            <a:r>
              <a:rPr lang="en-US" sz="2000">
                <a:ea typeface="+mn-lt"/>
                <a:cs typeface="+mn-lt"/>
              </a:rPr>
              <a:t> por las </a:t>
            </a:r>
            <a:r>
              <a:rPr lang="en-US" sz="2000" err="1">
                <a:ea typeface="+mn-lt"/>
                <a:cs typeface="+mn-lt"/>
              </a:rPr>
              <a:t>organizaciones</a:t>
            </a:r>
            <a:r>
              <a:rPr lang="en-US" sz="2000">
                <a:ea typeface="+mn-lt"/>
                <a:cs typeface="+mn-lt"/>
              </a:rPr>
              <a:t> para </a:t>
            </a:r>
            <a:r>
              <a:rPr lang="en-US" sz="2000" err="1">
                <a:ea typeface="+mn-lt"/>
                <a:cs typeface="+mn-lt"/>
              </a:rPr>
              <a:t>practicar</a:t>
            </a:r>
            <a:r>
              <a:rPr lang="en-US" sz="2000">
                <a:ea typeface="+mn-lt"/>
                <a:cs typeface="+mn-lt"/>
              </a:rPr>
              <a:t> la ITSM. </a:t>
            </a:r>
            <a:endParaRPr lang="en-US" sz="2000">
              <a:cs typeface="Calibri"/>
            </a:endParaRPr>
          </a:p>
          <a:p>
            <a:endParaRPr lang="en-US" sz="2000">
              <a:cs typeface="Calibri"/>
            </a:endParaRPr>
          </a:p>
          <a:p>
            <a:r>
              <a:rPr lang="en-US" sz="2000">
                <a:cs typeface="Calibri"/>
              </a:rPr>
              <a:t>Entre los </a:t>
            </a:r>
            <a:r>
              <a:rPr lang="en-US" sz="2000" err="1">
                <a:cs typeface="Calibri" panose="020F0502020204030204"/>
              </a:rPr>
              <a:t>fundamentos</a:t>
            </a:r>
            <a:r>
              <a:rPr lang="en-US" sz="2000">
                <a:cs typeface="Calibri" panose="020F0502020204030204"/>
              </a:rPr>
              <a:t> </a:t>
            </a:r>
            <a:r>
              <a:rPr lang="en-US" sz="2000" err="1">
                <a:cs typeface="Calibri" panose="020F0502020204030204"/>
              </a:rPr>
              <a:t>principales</a:t>
            </a:r>
            <a:r>
              <a:rPr lang="en-US" sz="2000">
                <a:cs typeface="Calibri" panose="020F0502020204030204"/>
              </a:rPr>
              <a:t> de ITIL V3 se </a:t>
            </a:r>
            <a:r>
              <a:rPr lang="en-US" sz="2000" err="1">
                <a:cs typeface="Calibri" panose="020F0502020204030204"/>
              </a:rPr>
              <a:t>encuentran</a:t>
            </a:r>
            <a:r>
              <a:rPr lang="en-US" sz="2000">
                <a:cs typeface="Calibri" panose="020F0502020204030204"/>
              </a:rPr>
              <a:t>; </a:t>
            </a:r>
            <a:r>
              <a:rPr lang="en-US" sz="2000" err="1">
                <a:cs typeface="Calibri" panose="020F0502020204030204"/>
              </a:rPr>
              <a:t>Gestión</a:t>
            </a:r>
            <a:r>
              <a:rPr lang="en-US" sz="2000">
                <a:cs typeface="Calibri" panose="020F0502020204030204"/>
              </a:rPr>
              <a:t> de </a:t>
            </a:r>
            <a:r>
              <a:rPr lang="en-US" sz="2000" err="1">
                <a:cs typeface="Calibri" panose="020F0502020204030204"/>
              </a:rPr>
              <a:t>incidencias</a:t>
            </a:r>
            <a:r>
              <a:rPr lang="en-US" sz="2000">
                <a:cs typeface="Calibri" panose="020F0502020204030204"/>
              </a:rPr>
              <a:t>, </a:t>
            </a:r>
            <a:r>
              <a:rPr lang="en-US" sz="2000" err="1">
                <a:cs typeface="Calibri" panose="020F0502020204030204"/>
              </a:rPr>
              <a:t>Gestión</a:t>
            </a:r>
            <a:r>
              <a:rPr lang="en-US" sz="2000">
                <a:cs typeface="Calibri" panose="020F0502020204030204"/>
              </a:rPr>
              <a:t> de </a:t>
            </a:r>
            <a:r>
              <a:rPr lang="en-US" sz="2000" err="1">
                <a:cs typeface="Calibri" panose="020F0502020204030204"/>
              </a:rPr>
              <a:t>cambios</a:t>
            </a:r>
            <a:r>
              <a:rPr lang="en-US" sz="2000">
                <a:cs typeface="Calibri" panose="020F0502020204030204"/>
              </a:rPr>
              <a:t>, </a:t>
            </a:r>
            <a:r>
              <a:rPr lang="en-US" sz="2000" err="1">
                <a:cs typeface="Calibri" panose="020F0502020204030204"/>
              </a:rPr>
              <a:t>Gestipon</a:t>
            </a:r>
            <a:r>
              <a:rPr lang="en-US" sz="2000">
                <a:cs typeface="Calibri" panose="020F0502020204030204"/>
              </a:rPr>
              <a:t> de </a:t>
            </a:r>
            <a:r>
              <a:rPr lang="en-US" sz="2000" err="1">
                <a:cs typeface="Calibri" panose="020F0502020204030204"/>
              </a:rPr>
              <a:t>problemas</a:t>
            </a:r>
            <a:r>
              <a:rPr lang="en-US" sz="2000">
                <a:cs typeface="Calibri" panose="020F0502020204030204"/>
              </a:rPr>
              <a:t>.</a:t>
            </a:r>
          </a:p>
          <a:p>
            <a:r>
              <a:rPr lang="en-US" sz="2000">
                <a:cs typeface="Calibri" panose="020F0502020204030204"/>
              </a:rPr>
              <a:t>Las </a:t>
            </a:r>
            <a:r>
              <a:rPr lang="en-US" sz="2000" err="1">
                <a:cs typeface="Calibri" panose="020F0502020204030204"/>
              </a:rPr>
              <a:t>estrategias</a:t>
            </a:r>
            <a:r>
              <a:rPr lang="en-US" sz="2000">
                <a:cs typeface="Calibri" panose="020F0502020204030204"/>
              </a:rPr>
              <a:t> de </a:t>
            </a:r>
            <a:r>
              <a:rPr lang="en-US" sz="2000" err="1">
                <a:cs typeface="Calibri" panose="020F0502020204030204"/>
              </a:rPr>
              <a:t>servicios</a:t>
            </a:r>
            <a:r>
              <a:rPr lang="en-US" sz="2000">
                <a:cs typeface="Calibri" panose="020F0502020204030204"/>
              </a:rPr>
              <a:t> de ITIL V3 </a:t>
            </a:r>
            <a:r>
              <a:rPr lang="en-US" sz="2000" err="1">
                <a:cs typeface="Calibri" panose="020F0502020204030204"/>
              </a:rPr>
              <a:t>contienen</a:t>
            </a:r>
            <a:r>
              <a:rPr lang="en-US" sz="2000">
                <a:cs typeface="Calibri" panose="020F0502020204030204"/>
              </a:rPr>
              <a:t>; </a:t>
            </a:r>
            <a:r>
              <a:rPr lang="en-US" sz="2000" err="1">
                <a:cs typeface="Calibri" panose="020F0502020204030204"/>
              </a:rPr>
              <a:t>Gestión</a:t>
            </a:r>
            <a:r>
              <a:rPr lang="en-US" sz="2000">
                <a:cs typeface="Calibri" panose="020F0502020204030204"/>
              </a:rPr>
              <a:t> de </a:t>
            </a:r>
            <a:r>
              <a:rPr lang="en-US" sz="2000" err="1">
                <a:cs typeface="Calibri" panose="020F0502020204030204"/>
              </a:rPr>
              <a:t>estrategia</a:t>
            </a:r>
            <a:r>
              <a:rPr lang="en-US" sz="2000">
                <a:cs typeface="Calibri" panose="020F0502020204030204"/>
              </a:rPr>
              <a:t> para </a:t>
            </a:r>
            <a:r>
              <a:rPr lang="en-US" sz="2000" err="1">
                <a:cs typeface="Calibri" panose="020F0502020204030204"/>
              </a:rPr>
              <a:t>servicio</a:t>
            </a:r>
            <a:r>
              <a:rPr lang="en-US" sz="2000">
                <a:cs typeface="Calibri" panose="020F0502020204030204"/>
              </a:rPr>
              <a:t> de TI, </a:t>
            </a:r>
            <a:r>
              <a:rPr lang="en-US" sz="2000" err="1">
                <a:cs typeface="Calibri" panose="020F0502020204030204"/>
              </a:rPr>
              <a:t>Gestión</a:t>
            </a:r>
            <a:r>
              <a:rPr lang="en-US" sz="2000">
                <a:cs typeface="Calibri" panose="020F0502020204030204"/>
              </a:rPr>
              <a:t> de la </a:t>
            </a:r>
            <a:r>
              <a:rPr lang="en-US" sz="2000" err="1">
                <a:cs typeface="Calibri" panose="020F0502020204030204"/>
              </a:rPr>
              <a:t>cartera</a:t>
            </a:r>
            <a:r>
              <a:rPr lang="en-US" sz="2000">
                <a:cs typeface="Calibri" panose="020F0502020204030204"/>
              </a:rPr>
              <a:t> de </a:t>
            </a:r>
            <a:r>
              <a:rPr lang="en-US" sz="2000" err="1">
                <a:cs typeface="Calibri" panose="020F0502020204030204"/>
              </a:rPr>
              <a:t>servicios</a:t>
            </a:r>
            <a:r>
              <a:rPr lang="en-US" sz="2000">
                <a:cs typeface="Calibri" panose="020F0502020204030204"/>
              </a:rPr>
              <a:t>, </a:t>
            </a:r>
            <a:r>
              <a:rPr lang="en-US" sz="2000" err="1">
                <a:cs typeface="Calibri" panose="020F0502020204030204"/>
              </a:rPr>
              <a:t>Gestión</a:t>
            </a:r>
            <a:r>
              <a:rPr lang="en-US" sz="2000">
                <a:cs typeface="Calibri" panose="020F0502020204030204"/>
              </a:rPr>
              <a:t> </a:t>
            </a:r>
            <a:r>
              <a:rPr lang="en-US" sz="2000" err="1">
                <a:cs typeface="Calibri" panose="020F0502020204030204"/>
              </a:rPr>
              <a:t>financiera</a:t>
            </a:r>
            <a:r>
              <a:rPr lang="en-US" sz="2000">
                <a:cs typeface="Calibri" panose="020F0502020204030204"/>
              </a:rPr>
              <a:t> para </a:t>
            </a:r>
            <a:r>
              <a:rPr lang="en-US" sz="2000" err="1">
                <a:cs typeface="Calibri" panose="020F0502020204030204"/>
              </a:rPr>
              <a:t>servicios</a:t>
            </a:r>
            <a:r>
              <a:rPr lang="en-US" sz="2000">
                <a:cs typeface="Calibri" panose="020F0502020204030204"/>
              </a:rPr>
              <a:t> de TI, </a:t>
            </a:r>
            <a:r>
              <a:rPr lang="en-US" sz="2000" err="1">
                <a:cs typeface="Calibri" panose="020F0502020204030204"/>
              </a:rPr>
              <a:t>Geestión</a:t>
            </a:r>
            <a:r>
              <a:rPr lang="en-US" sz="2000">
                <a:cs typeface="Calibri" panose="020F0502020204030204"/>
              </a:rPr>
              <a:t> de la </a:t>
            </a:r>
            <a:r>
              <a:rPr lang="en-US" sz="2000" err="1">
                <a:cs typeface="Calibri" panose="020F0502020204030204"/>
              </a:rPr>
              <a:t>demanda</a:t>
            </a:r>
            <a:r>
              <a:rPr lang="en-US" sz="2000">
                <a:cs typeface="Calibri" panose="020F0502020204030204"/>
              </a:rPr>
              <a:t>, </a:t>
            </a:r>
            <a:r>
              <a:rPr lang="en-US" sz="2000" err="1">
                <a:cs typeface="Calibri" panose="020F0502020204030204"/>
              </a:rPr>
              <a:t>Gestión</a:t>
            </a:r>
            <a:r>
              <a:rPr lang="en-US" sz="2000">
                <a:cs typeface="Calibri" panose="020F0502020204030204"/>
              </a:rPr>
              <a:t> de </a:t>
            </a:r>
            <a:r>
              <a:rPr lang="en-US" sz="2000" err="1">
                <a:cs typeface="Calibri" panose="020F0502020204030204"/>
              </a:rPr>
              <a:t>relaciones</a:t>
            </a:r>
            <a:r>
              <a:rPr lang="en-US" sz="2000">
                <a:cs typeface="Calibri" panose="020F0502020204030204"/>
              </a:rPr>
              <a:t> </a:t>
            </a:r>
            <a:r>
              <a:rPr lang="en-US" sz="2000" err="1">
                <a:cs typeface="Calibri" panose="020F0502020204030204"/>
              </a:rPr>
              <a:t>comerciales</a:t>
            </a:r>
            <a:r>
              <a:rPr lang="en-US" sz="2000">
                <a:cs typeface="Calibri" panose="020F0502020204030204"/>
              </a:rPr>
              <a:t>.</a:t>
            </a:r>
          </a:p>
        </p:txBody>
      </p:sp>
    </p:spTree>
    <p:extLst>
      <p:ext uri="{BB962C8B-B14F-4D97-AF65-F5344CB8AC3E}">
        <p14:creationId xmlns:p14="http://schemas.microsoft.com/office/powerpoint/2010/main" val="93055364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56F0F-86AB-4E47-BA14-FBF41591C33F}"/>
              </a:ext>
            </a:extLst>
          </p:cNvPr>
          <p:cNvSpPr>
            <a:spLocks noGrp="1"/>
          </p:cNvSpPr>
          <p:nvPr>
            <p:ph type="title"/>
          </p:nvPr>
        </p:nvSpPr>
        <p:spPr>
          <a:xfrm>
            <a:off x="6234330" y="803325"/>
            <a:ext cx="5314536" cy="869613"/>
          </a:xfrm>
        </p:spPr>
        <p:txBody>
          <a:bodyPr>
            <a:normAutofit/>
          </a:bodyPr>
          <a:lstStyle/>
          <a:p>
            <a:r>
              <a:rPr lang="es-EC">
                <a:latin typeface="+mn-lt"/>
                <a:cs typeface="Arial"/>
              </a:rPr>
              <a:t>Alcance</a:t>
            </a:r>
            <a:endParaRPr lang="en-US"/>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Icon&#10;&#10;Description automatically generated">
            <a:extLst>
              <a:ext uri="{FF2B5EF4-FFF2-40B4-BE49-F238E27FC236}">
                <a16:creationId xmlns:a16="http://schemas.microsoft.com/office/drawing/2014/main" id="{CD634AE4-C400-4DE4-BCE7-1FDA0AB0E305}"/>
              </a:ext>
            </a:extLst>
          </p:cNvPr>
          <p:cNvPicPr>
            <a:picLocks noChangeAspect="1"/>
          </p:cNvPicPr>
          <p:nvPr/>
        </p:nvPicPr>
        <p:blipFill rotWithShape="1">
          <a:blip r:embed="rId2"/>
          <a:srcRect l="15941" r="29928"/>
          <a:stretch/>
        </p:blipFill>
        <p:spPr>
          <a:xfrm>
            <a:off x="2" y="-2"/>
            <a:ext cx="5441859" cy="5654940"/>
          </a:xfrm>
          <a:custGeom>
            <a:avLst/>
            <a:gdLst/>
            <a:ahLst/>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p:spPr>
      </p:pic>
      <p:sp>
        <p:nvSpPr>
          <p:cNvPr id="3" name="Marcador de contenido 2">
            <a:extLst>
              <a:ext uri="{FF2B5EF4-FFF2-40B4-BE49-F238E27FC236}">
                <a16:creationId xmlns:a16="http://schemas.microsoft.com/office/drawing/2014/main" id="{3E956B82-7F22-41B1-8FDC-CE1216D51F11}"/>
              </a:ext>
            </a:extLst>
          </p:cNvPr>
          <p:cNvSpPr>
            <a:spLocks noGrp="1"/>
          </p:cNvSpPr>
          <p:nvPr>
            <p:ph idx="1"/>
          </p:nvPr>
        </p:nvSpPr>
        <p:spPr>
          <a:xfrm>
            <a:off x="6234329" y="1860543"/>
            <a:ext cx="5314543" cy="4162903"/>
          </a:xfrm>
        </p:spPr>
        <p:txBody>
          <a:bodyPr vert="horz" lIns="91440" tIns="45720" rIns="91440" bIns="45720" rtlCol="0" anchor="t">
            <a:noAutofit/>
          </a:bodyPr>
          <a:lstStyle/>
          <a:p>
            <a:pPr algn="just"/>
            <a:r>
              <a:rPr lang="es-EC" sz="2400">
                <a:ea typeface="+mn-lt"/>
                <a:cs typeface="+mn-lt"/>
              </a:rPr>
              <a:t>El proyecto realizará la entrega de una guía de buenas prácticas de integración continúa basada en la implementación de pipelines (Scripts Automatizados) para proyectos piloto de una institución privada, aportando a la integración continua y brindando un desarrollo de calidad frente a los posibles errores, ya sean de carácter organizativo, así como de estructura, facilitando un flujo ágil y claro bajo la plataforma de Azure DevOps.</a:t>
            </a:r>
            <a:endParaRPr lang="en-US"/>
          </a:p>
        </p:txBody>
      </p:sp>
    </p:spTree>
    <p:extLst>
      <p:ext uri="{BB962C8B-B14F-4D97-AF65-F5344CB8AC3E}">
        <p14:creationId xmlns:p14="http://schemas.microsoft.com/office/powerpoint/2010/main" val="336632230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7496F-A247-4CC7-B3FC-71D57D204B53}"/>
              </a:ext>
            </a:extLst>
          </p:cNvPr>
          <p:cNvSpPr>
            <a:spLocks noGrp="1"/>
          </p:cNvSpPr>
          <p:nvPr>
            <p:ph type="title"/>
          </p:nvPr>
        </p:nvSpPr>
        <p:spPr>
          <a:xfrm>
            <a:off x="762001" y="803325"/>
            <a:ext cx="5314536" cy="788416"/>
          </a:xfrm>
        </p:spPr>
        <p:txBody>
          <a:bodyPr>
            <a:normAutofit/>
          </a:bodyPr>
          <a:lstStyle/>
          <a:p>
            <a:r>
              <a:rPr lang="es-EC" b="1"/>
              <a:t>Justificación</a:t>
            </a:r>
            <a:endParaRPr lang="es-EC" b="1">
              <a:cs typeface="Calibri Light"/>
            </a:endParaRPr>
          </a:p>
        </p:txBody>
      </p:sp>
      <p:sp>
        <p:nvSpPr>
          <p:cNvPr id="3" name="Marcador de contenido 2">
            <a:extLst>
              <a:ext uri="{FF2B5EF4-FFF2-40B4-BE49-F238E27FC236}">
                <a16:creationId xmlns:a16="http://schemas.microsoft.com/office/drawing/2014/main" id="{EC960AFA-B448-4E47-A917-34CB357A7454}"/>
              </a:ext>
            </a:extLst>
          </p:cNvPr>
          <p:cNvSpPr>
            <a:spLocks noGrp="1"/>
          </p:cNvSpPr>
          <p:nvPr>
            <p:ph idx="1"/>
          </p:nvPr>
        </p:nvSpPr>
        <p:spPr>
          <a:xfrm>
            <a:off x="762000" y="1764970"/>
            <a:ext cx="5314543" cy="4585443"/>
          </a:xfrm>
        </p:spPr>
        <p:txBody>
          <a:bodyPr vert="horz" lIns="91440" tIns="45720" rIns="91440" bIns="45720" rtlCol="0" anchor="t">
            <a:noAutofit/>
          </a:bodyPr>
          <a:lstStyle/>
          <a:p>
            <a:r>
              <a:rPr lang="es-EC">
                <a:ea typeface="+mn-lt"/>
                <a:cs typeface="+mn-lt"/>
              </a:rPr>
              <a:t>Es importante conocer en la actualidad a que se enfrenta los proyectos de desarrollo de software con sistemas automatizados para asi evitar las amenazas y vulnerabilidades tratando de conocer a tiempo que puede ayudar a solventarlo de forma proactiva en vez de reactiva.</a:t>
            </a:r>
          </a:p>
          <a:p>
            <a:endParaRPr lang="es-EC" sz="1800">
              <a:cs typeface="Calibri"/>
            </a:endParaRPr>
          </a:p>
        </p:txBody>
      </p:sp>
      <p:sp>
        <p:nvSpPr>
          <p:cNvPr id="14" name="Freeform: Shape 16">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5" descr="A picture containing pie chart&#10;&#10;Description automatically generated">
            <a:extLst>
              <a:ext uri="{FF2B5EF4-FFF2-40B4-BE49-F238E27FC236}">
                <a16:creationId xmlns:a16="http://schemas.microsoft.com/office/drawing/2014/main" id="{459AEE85-C59D-4BFA-B3AD-D880444D9222}"/>
              </a:ext>
            </a:extLst>
          </p:cNvPr>
          <p:cNvPicPr>
            <a:picLocks noChangeAspect="1"/>
          </p:cNvPicPr>
          <p:nvPr/>
        </p:nvPicPr>
        <p:blipFill rotWithShape="1">
          <a:blip r:embed="rId2"/>
          <a:srcRect l="3832" r="2582" b="-1"/>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69851996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7496F-A247-4CC7-B3FC-71D57D204B53}"/>
              </a:ext>
            </a:extLst>
          </p:cNvPr>
          <p:cNvSpPr>
            <a:spLocks noGrp="1"/>
          </p:cNvSpPr>
          <p:nvPr>
            <p:ph type="title"/>
          </p:nvPr>
        </p:nvSpPr>
        <p:spPr>
          <a:xfrm>
            <a:off x="6234330" y="172489"/>
            <a:ext cx="5314536" cy="563563"/>
          </a:xfrm>
        </p:spPr>
        <p:txBody>
          <a:bodyPr>
            <a:normAutofit fontScale="90000"/>
          </a:bodyPr>
          <a:lstStyle/>
          <a:p>
            <a:r>
              <a:rPr lang="es-EC" b="1"/>
              <a:t>Objetivos</a:t>
            </a:r>
          </a:p>
        </p:txBody>
      </p:sp>
      <p:sp>
        <p:nvSpPr>
          <p:cNvPr id="17" name="Freeform: Shape 16">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picture containing sport&#10;&#10;Description automatically generated">
            <a:extLst>
              <a:ext uri="{FF2B5EF4-FFF2-40B4-BE49-F238E27FC236}">
                <a16:creationId xmlns:a16="http://schemas.microsoft.com/office/drawing/2014/main" id="{076E9CF3-65B0-460E-A1AB-1FD375F063D6}"/>
              </a:ext>
            </a:extLst>
          </p:cNvPr>
          <p:cNvPicPr>
            <a:picLocks noChangeAspect="1"/>
          </p:cNvPicPr>
          <p:nvPr/>
        </p:nvPicPr>
        <p:blipFill rotWithShape="1">
          <a:blip r:embed="rId2"/>
          <a:srcRect l="8432" r="43453" b="1"/>
          <a:stretch/>
        </p:blipFill>
        <p:spPr>
          <a:xfrm>
            <a:off x="2" y="-2"/>
            <a:ext cx="5441859" cy="5654940"/>
          </a:xfrm>
          <a:custGeom>
            <a:avLst/>
            <a:gdLst/>
            <a:ahLst/>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p:spPr>
      </p:pic>
      <p:sp>
        <p:nvSpPr>
          <p:cNvPr id="3" name="Marcador de contenido 2">
            <a:extLst>
              <a:ext uri="{FF2B5EF4-FFF2-40B4-BE49-F238E27FC236}">
                <a16:creationId xmlns:a16="http://schemas.microsoft.com/office/drawing/2014/main" id="{EC960AFA-B448-4E47-A917-34CB357A7454}"/>
              </a:ext>
            </a:extLst>
          </p:cNvPr>
          <p:cNvSpPr>
            <a:spLocks noGrp="1"/>
          </p:cNvSpPr>
          <p:nvPr>
            <p:ph idx="1"/>
          </p:nvPr>
        </p:nvSpPr>
        <p:spPr>
          <a:xfrm>
            <a:off x="6234329" y="780002"/>
            <a:ext cx="5314543" cy="5843050"/>
          </a:xfrm>
        </p:spPr>
        <p:txBody>
          <a:bodyPr vert="horz" lIns="91440" tIns="45720" rIns="91440" bIns="45720" rtlCol="0" anchor="t">
            <a:noAutofit/>
          </a:bodyPr>
          <a:lstStyle/>
          <a:p>
            <a:pPr marL="0" indent="0">
              <a:spcBef>
                <a:spcPts val="0"/>
              </a:spcBef>
              <a:buNone/>
            </a:pPr>
            <a:r>
              <a:rPr lang="es-EC" sz="1600" b="1">
                <a:ea typeface="+mn-lt"/>
                <a:cs typeface="+mn-lt"/>
              </a:rPr>
              <a:t>General:</a:t>
            </a:r>
            <a:endParaRPr lang="en-US" sz="1600">
              <a:ea typeface="+mn-lt"/>
              <a:cs typeface="+mn-lt"/>
            </a:endParaRPr>
          </a:p>
          <a:p>
            <a:pPr>
              <a:spcBef>
                <a:spcPts val="0"/>
              </a:spcBef>
            </a:pPr>
            <a:r>
              <a:rPr lang="es-EC" sz="1600" b="1">
                <a:ea typeface="+mn-lt"/>
                <a:cs typeface="+mn-lt"/>
              </a:rPr>
              <a:t>Implementación de buenas prácticas de Integración Continua en el área de desarrollo de una institución privada mediante metodologías agiles y DevOps siendo así sus entregables de artefactos de automatización, informes de estado y guías metodológicas especificadas previamente en el alcance.</a:t>
            </a:r>
            <a:endParaRPr lang="es-EC" sz="1600">
              <a:cs typeface="Calibri"/>
            </a:endParaRPr>
          </a:p>
          <a:p>
            <a:pPr>
              <a:spcBef>
                <a:spcPts val="0"/>
              </a:spcBef>
            </a:pPr>
            <a:endParaRPr lang="es-EC" sz="1600" b="1">
              <a:ea typeface="+mn-lt"/>
              <a:cs typeface="+mn-lt"/>
            </a:endParaRPr>
          </a:p>
          <a:p>
            <a:pPr marL="0" indent="0">
              <a:spcBef>
                <a:spcPts val="0"/>
              </a:spcBef>
              <a:buNone/>
            </a:pPr>
            <a:r>
              <a:rPr lang="es-EC" sz="1600" b="1">
                <a:ea typeface="+mn-lt"/>
                <a:cs typeface="+mn-lt"/>
              </a:rPr>
              <a:t>Especificos:</a:t>
            </a:r>
          </a:p>
          <a:p>
            <a:r>
              <a:rPr lang="es-EC" sz="1600">
                <a:ea typeface="+mn-lt"/>
                <a:cs typeface="+mn-lt"/>
              </a:rPr>
              <a:t>Identificar los procesos de desarrollo y liberación de software de la institución privada dirigido a documentar su estado actual.</a:t>
            </a:r>
            <a:endParaRPr lang="en-US" sz="1600">
              <a:ea typeface="+mn-lt"/>
              <a:cs typeface="+mn-lt"/>
            </a:endParaRPr>
          </a:p>
          <a:p>
            <a:r>
              <a:rPr lang="es-EC" sz="1600">
                <a:ea typeface="+mn-lt"/>
                <a:cs typeface="+mn-lt"/>
              </a:rPr>
              <a:t>Desarrollar un marco de trabajo de buenas prácticas enfocado a la integración continua de software con metodología ágil y DevOps.</a:t>
            </a:r>
          </a:p>
          <a:p>
            <a:r>
              <a:rPr lang="es-EC" sz="1600">
                <a:ea typeface="+mn-lt"/>
                <a:cs typeface="+mn-lt"/>
              </a:rPr>
              <a:t>Producir automatizaciones dentro del ciclo de vida del desarrollo de software para reducir su tiempo de implementación en los equipos de desarrollo.</a:t>
            </a:r>
            <a:endParaRPr lang="en-US" sz="1600">
              <a:ea typeface="+mn-lt"/>
              <a:cs typeface="+mn-lt"/>
            </a:endParaRPr>
          </a:p>
          <a:p>
            <a:r>
              <a:rPr lang="es-EC" sz="1600">
                <a:ea typeface="+mn-lt"/>
                <a:cs typeface="+mn-lt"/>
              </a:rPr>
              <a:t>Sintetizar las mejoras en el tiempo del ciclo de desarrollo de software mediante informes especificados en el alcance.</a:t>
            </a:r>
            <a:endParaRPr lang="en-US" sz="1600">
              <a:ea typeface="+mn-lt"/>
              <a:cs typeface="+mn-lt"/>
            </a:endParaRPr>
          </a:p>
          <a:p>
            <a:endParaRPr lang="es-EC" sz="1300">
              <a:cs typeface="Calibri"/>
            </a:endParaRPr>
          </a:p>
        </p:txBody>
      </p:sp>
    </p:spTree>
    <p:extLst>
      <p:ext uri="{BB962C8B-B14F-4D97-AF65-F5344CB8AC3E}">
        <p14:creationId xmlns:p14="http://schemas.microsoft.com/office/powerpoint/2010/main" val="57243701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53EE95-CDBF-4586-A87E-33591C2AECAD}"/>
              </a:ext>
            </a:extLst>
          </p:cNvPr>
          <p:cNvSpPr>
            <a:spLocks noGrp="1"/>
          </p:cNvSpPr>
          <p:nvPr>
            <p:ph type="title"/>
          </p:nvPr>
        </p:nvSpPr>
        <p:spPr>
          <a:xfrm>
            <a:off x="648929" y="629266"/>
            <a:ext cx="3505495" cy="1622321"/>
          </a:xfrm>
        </p:spPr>
        <p:txBody>
          <a:bodyPr>
            <a:normAutofit/>
          </a:bodyPr>
          <a:lstStyle/>
          <a:p>
            <a:r>
              <a:rPr lang="es-EC" b="1">
                <a:latin typeface="+mn-lt"/>
                <a:ea typeface="Calibri" panose="020F0502020204030204" pitchFamily="34" charset="0"/>
                <a:cs typeface="Arial" panose="020B0604020202020204" pitchFamily="34" charset="0"/>
              </a:rPr>
              <a:t>B</a:t>
            </a:r>
            <a:r>
              <a:rPr lang="es-EC" b="1">
                <a:effectLst/>
                <a:latin typeface="+mn-lt"/>
                <a:ea typeface="Calibri" panose="020F0502020204030204" pitchFamily="34" charset="0"/>
                <a:cs typeface="Arial" panose="020B0604020202020204" pitchFamily="34" charset="0"/>
              </a:rPr>
              <a:t>uenas prácticas</a:t>
            </a:r>
            <a:endParaRPr lang="es-EC" b="1"/>
          </a:p>
        </p:txBody>
      </p:sp>
      <p:sp>
        <p:nvSpPr>
          <p:cNvPr id="3" name="Marcador de contenido 2">
            <a:extLst>
              <a:ext uri="{FF2B5EF4-FFF2-40B4-BE49-F238E27FC236}">
                <a16:creationId xmlns:a16="http://schemas.microsoft.com/office/drawing/2014/main" id="{A42E9052-FA6D-4C3F-8F7A-9A5779C7C6E8}"/>
              </a:ext>
            </a:extLst>
          </p:cNvPr>
          <p:cNvSpPr>
            <a:spLocks noGrp="1"/>
          </p:cNvSpPr>
          <p:nvPr>
            <p:ph idx="1"/>
          </p:nvPr>
        </p:nvSpPr>
        <p:spPr>
          <a:xfrm>
            <a:off x="648931" y="2438400"/>
            <a:ext cx="3505494" cy="3785419"/>
          </a:xfrm>
        </p:spPr>
        <p:txBody>
          <a:bodyPr>
            <a:normAutofit/>
          </a:bodyPr>
          <a:lstStyle/>
          <a:p>
            <a:r>
              <a:rPr lang="es-EC" sz="2000" b="1"/>
              <a:t>¿Qué son las buenas practicas?</a:t>
            </a:r>
          </a:p>
          <a:p>
            <a:pPr marL="0" indent="0">
              <a:buNone/>
            </a:pPr>
            <a:r>
              <a:rPr lang="es-EC" sz="2000"/>
              <a:t>Son las actividades que mejoran la gestión de entras en salidas. </a:t>
            </a:r>
          </a:p>
          <a:p>
            <a:r>
              <a:rPr lang="es-EC" sz="2000" b="1"/>
              <a:t>¿A que va dirigido las buenas practicas?</a:t>
            </a:r>
          </a:p>
          <a:p>
            <a:pPr marL="0" indent="0">
              <a:buNone/>
            </a:pPr>
            <a:r>
              <a:rPr lang="es-EC" sz="2000"/>
              <a:t>A las empresas con proveedores, personal, socios y clientes.</a:t>
            </a:r>
          </a:p>
          <a:p>
            <a:pPr marL="0" indent="0">
              <a:buNone/>
            </a:pPr>
            <a:endParaRPr lang="es-EC" sz="2000"/>
          </a:p>
        </p:txBody>
      </p:sp>
      <p:sp>
        <p:nvSpPr>
          <p:cNvPr id="16" name="Rectangle 1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5BDDB514-CE6A-44F5-B38D-7C5714A59717}"/>
              </a:ext>
            </a:extLst>
          </p:cNvPr>
          <p:cNvPicPr>
            <a:picLocks noChangeAspect="1"/>
          </p:cNvPicPr>
          <p:nvPr/>
        </p:nvPicPr>
        <p:blipFill rotWithShape="1">
          <a:blip r:embed="rId2"/>
          <a:srcRect t="7623"/>
          <a:stretch/>
        </p:blipFill>
        <p:spPr>
          <a:xfrm>
            <a:off x="5405862" y="1533378"/>
            <a:ext cx="6019331" cy="4128675"/>
          </a:xfrm>
          <a:prstGeom prst="rect">
            <a:avLst/>
          </a:prstGeom>
          <a:effectLst/>
        </p:spPr>
      </p:pic>
    </p:spTree>
    <p:extLst>
      <p:ext uri="{BB962C8B-B14F-4D97-AF65-F5344CB8AC3E}">
        <p14:creationId xmlns:p14="http://schemas.microsoft.com/office/powerpoint/2010/main" val="372449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Imagen 2" descr="Diagrama&#10;&#10;Descripción generada automáticamente">
            <a:extLst>
              <a:ext uri="{FF2B5EF4-FFF2-40B4-BE49-F238E27FC236}">
                <a16:creationId xmlns:a16="http://schemas.microsoft.com/office/drawing/2014/main" id="{413E1CD2-3FE6-4A00-A77B-86A22CCA1A5E}"/>
              </a:ext>
            </a:extLst>
          </p:cNvPr>
          <p:cNvPicPr>
            <a:picLocks noChangeAspect="1"/>
          </p:cNvPicPr>
          <p:nvPr/>
        </p:nvPicPr>
        <p:blipFill>
          <a:blip r:embed="rId2"/>
          <a:stretch>
            <a:fillRect/>
          </a:stretch>
        </p:blipFill>
        <p:spPr>
          <a:xfrm>
            <a:off x="902423" y="643466"/>
            <a:ext cx="6530010" cy="5566833"/>
          </a:xfrm>
          <a:prstGeom prst="rect">
            <a:avLst/>
          </a:prstGeom>
        </p:spPr>
      </p:pic>
      <p:grpSp>
        <p:nvGrpSpPr>
          <p:cNvPr id="12" name="Group 11">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3"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 name="CuadroTexto 3">
            <a:extLst>
              <a:ext uri="{FF2B5EF4-FFF2-40B4-BE49-F238E27FC236}">
                <a16:creationId xmlns:a16="http://schemas.microsoft.com/office/drawing/2014/main" id="{8BB73EC0-8D17-4CC6-941F-AEACA62B0D0B}"/>
              </a:ext>
            </a:extLst>
          </p:cNvPr>
          <p:cNvSpPr txBox="1"/>
          <p:nvPr/>
        </p:nvSpPr>
        <p:spPr>
          <a:xfrm>
            <a:off x="9160561" y="5563968"/>
            <a:ext cx="2419897" cy="646331"/>
          </a:xfrm>
          <a:prstGeom prst="rect">
            <a:avLst/>
          </a:prstGeom>
          <a:noFill/>
        </p:spPr>
        <p:txBody>
          <a:bodyPr wrap="square" rtlCol="0">
            <a:spAutoFit/>
          </a:bodyPr>
          <a:lstStyle/>
          <a:p>
            <a:r>
              <a:rPr lang="es-EC" b="1">
                <a:solidFill>
                  <a:schemeClr val="bg1"/>
                </a:solidFill>
              </a:rPr>
              <a:t>MEJORANDO LOS PROCESOS</a:t>
            </a:r>
          </a:p>
        </p:txBody>
      </p:sp>
    </p:spTree>
    <p:extLst>
      <p:ext uri="{BB962C8B-B14F-4D97-AF65-F5344CB8AC3E}">
        <p14:creationId xmlns:p14="http://schemas.microsoft.com/office/powerpoint/2010/main" val="407066701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2A17AB93D46F8489523FEABFCAAC4E8" ma:contentTypeVersion="11" ma:contentTypeDescription="Create a new document." ma:contentTypeScope="" ma:versionID="1aea56e92c10f077695487f1759c293c">
  <xsd:schema xmlns:xsd="http://www.w3.org/2001/XMLSchema" xmlns:xs="http://www.w3.org/2001/XMLSchema" xmlns:p="http://schemas.microsoft.com/office/2006/metadata/properties" xmlns:ns3="ef236a00-0280-40a3-9e38-6c7ffb08769e" xmlns:ns4="e2358d4f-ac74-4921-94d3-b34580859025" targetNamespace="http://schemas.microsoft.com/office/2006/metadata/properties" ma:root="true" ma:fieldsID="4f389633ded64d2484e6a69068552355" ns3:_="" ns4:_="">
    <xsd:import namespace="ef236a00-0280-40a3-9e38-6c7ffb08769e"/>
    <xsd:import namespace="e2358d4f-ac74-4921-94d3-b3458085902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236a00-0280-40a3-9e38-6c7ffb08769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2358d4f-ac74-4921-94d3-b3458085902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ADA2C46-71FE-436B-834E-CE4CC30C293D}">
  <ds:schemaRefs>
    <ds:schemaRef ds:uri="e2358d4f-ac74-4921-94d3-b34580859025"/>
    <ds:schemaRef ds:uri="ef236a00-0280-40a3-9e38-6c7ffb08769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1A829B6-9299-49F6-85BF-15775E307F5D}">
  <ds:schemaRefs>
    <ds:schemaRef ds:uri="http://schemas.microsoft.com/sharepoint/v3/contenttype/forms"/>
  </ds:schemaRefs>
</ds:datastoreItem>
</file>

<file path=customXml/itemProps3.xml><?xml version="1.0" encoding="utf-8"?>
<ds:datastoreItem xmlns:ds="http://schemas.openxmlformats.org/officeDocument/2006/customXml" ds:itemID="{FC93D160-C1D2-462D-8D74-9CB3C3506370}">
  <ds:schemaRefs>
    <ds:schemaRef ds:uri="e2358d4f-ac74-4921-94d3-b34580859025"/>
    <ds:schemaRef ds:uri="ef236a00-0280-40a3-9e38-6c7ffb08769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TM04033927[[fn=Evento principal]]</Template>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Tema de Office</vt:lpstr>
      <vt:lpstr>Presentación del Anteproyecto</vt:lpstr>
      <vt:lpstr>Tema: Implementación de buenas prácticas de Integración Continua en proyectos de desarrollo.</vt:lpstr>
      <vt:lpstr>Antecedentes </vt:lpstr>
      <vt:lpstr>PowerPoint Presentation</vt:lpstr>
      <vt:lpstr>Alcance</vt:lpstr>
      <vt:lpstr>Justificación</vt:lpstr>
      <vt:lpstr>Objetivos</vt:lpstr>
      <vt:lpstr>Buenas prácticas</vt:lpstr>
      <vt:lpstr>PowerPoint Presentation</vt:lpstr>
      <vt:lpstr>Integración Continua</vt:lpstr>
      <vt:lpstr>Etapas Integracion Continua</vt:lpstr>
      <vt:lpstr>Etapas Integracion Continua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(Estudiante) Carlos Xavier Ruiz Agila</dc:creator>
  <cp:revision>5</cp:revision>
  <dcterms:created xsi:type="dcterms:W3CDTF">2021-02-12T17:54:44Z</dcterms:created>
  <dcterms:modified xsi:type="dcterms:W3CDTF">2021-06-18T15:58:19Z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0x010100E2A17AB93D46F8489523FEABFCAAC4E8</vt:lpwstr>
  </property>
</Properties>
</file>